
<file path=[Content_Types].xml><?xml version="1.0" encoding="utf-8"?>
<Types xmlns="http://schemas.openxmlformats.org/package/2006/content-types">
  <Default Extension="xml" ContentType="application/xml"/>
  <Default Extension="jpg" ContentType="image/jpeg"/>
  <Default Extension="jpeg" ContentType="image/jpeg"/>
  <Default Extension="emf" ContentType="image/x-emf"/>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embeddings/oleObject1.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9" r:id="rId1"/>
    <p:sldMasterId id="2147483650" r:id="rId2"/>
    <p:sldMasterId id="2147483651" r:id="rId3"/>
    <p:sldMasterId id="2147483652" r:id="rId4"/>
    <p:sldMasterId id="2147483653" r:id="rId5"/>
  </p:sldMasterIdLst>
  <p:handoutMasterIdLst>
    <p:handoutMasterId r:id="rId7"/>
  </p:handoutMasterIdLst>
  <p:sldIdLst>
    <p:sldId id="256" r:id="rId6"/>
  </p:sldIdLst>
  <p:sldSz cx="43891200" cy="32918400"/>
  <p:notesSz cx="6858000" cy="9144000"/>
  <p:defaultTextStyle>
    <a:defPPr>
      <a:defRPr lang="en-US"/>
    </a:defPPr>
    <a:lvl1pPr algn="l" rtl="0" fontAlgn="base">
      <a:spcBef>
        <a:spcPct val="0"/>
      </a:spcBef>
      <a:spcAft>
        <a:spcPct val="0"/>
      </a:spcAft>
      <a:defRPr sz="2900" kern="1200">
        <a:solidFill>
          <a:schemeClr val="tx1"/>
        </a:solidFill>
        <a:latin typeface="Arial Narrow" charset="0"/>
        <a:ea typeface="ＭＳ Ｐゴシック" charset="0"/>
        <a:cs typeface="+mn-cs"/>
      </a:defRPr>
    </a:lvl1pPr>
    <a:lvl2pPr marL="457200" algn="l" rtl="0" fontAlgn="base">
      <a:spcBef>
        <a:spcPct val="0"/>
      </a:spcBef>
      <a:spcAft>
        <a:spcPct val="0"/>
      </a:spcAft>
      <a:defRPr sz="2900" kern="1200">
        <a:solidFill>
          <a:schemeClr val="tx1"/>
        </a:solidFill>
        <a:latin typeface="Arial Narrow" charset="0"/>
        <a:ea typeface="ＭＳ Ｐゴシック" charset="0"/>
        <a:cs typeface="+mn-cs"/>
      </a:defRPr>
    </a:lvl2pPr>
    <a:lvl3pPr marL="914400" algn="l" rtl="0" fontAlgn="base">
      <a:spcBef>
        <a:spcPct val="0"/>
      </a:spcBef>
      <a:spcAft>
        <a:spcPct val="0"/>
      </a:spcAft>
      <a:defRPr sz="2900" kern="1200">
        <a:solidFill>
          <a:schemeClr val="tx1"/>
        </a:solidFill>
        <a:latin typeface="Arial Narrow" charset="0"/>
        <a:ea typeface="ＭＳ Ｐゴシック" charset="0"/>
        <a:cs typeface="+mn-cs"/>
      </a:defRPr>
    </a:lvl3pPr>
    <a:lvl4pPr marL="1371600" algn="l" rtl="0" fontAlgn="base">
      <a:spcBef>
        <a:spcPct val="0"/>
      </a:spcBef>
      <a:spcAft>
        <a:spcPct val="0"/>
      </a:spcAft>
      <a:defRPr sz="2900" kern="1200">
        <a:solidFill>
          <a:schemeClr val="tx1"/>
        </a:solidFill>
        <a:latin typeface="Arial Narrow" charset="0"/>
        <a:ea typeface="ＭＳ Ｐゴシック" charset="0"/>
        <a:cs typeface="+mn-cs"/>
      </a:defRPr>
    </a:lvl4pPr>
    <a:lvl5pPr marL="1828800" algn="l" rtl="0" fontAlgn="base">
      <a:spcBef>
        <a:spcPct val="0"/>
      </a:spcBef>
      <a:spcAft>
        <a:spcPct val="0"/>
      </a:spcAft>
      <a:defRPr sz="2900" kern="1200">
        <a:solidFill>
          <a:schemeClr val="tx1"/>
        </a:solidFill>
        <a:latin typeface="Arial Narrow" charset="0"/>
        <a:ea typeface="ＭＳ Ｐゴシック" charset="0"/>
        <a:cs typeface="+mn-cs"/>
      </a:defRPr>
    </a:lvl5pPr>
    <a:lvl6pPr marL="2286000" algn="l" defTabSz="457200" rtl="0" eaLnBrk="1" latinLnBrk="0" hangingPunct="1">
      <a:defRPr sz="2900" kern="1200">
        <a:solidFill>
          <a:schemeClr val="tx1"/>
        </a:solidFill>
        <a:latin typeface="Arial Narrow" charset="0"/>
        <a:ea typeface="ＭＳ Ｐゴシック" charset="0"/>
        <a:cs typeface="+mn-cs"/>
      </a:defRPr>
    </a:lvl6pPr>
    <a:lvl7pPr marL="2743200" algn="l" defTabSz="457200" rtl="0" eaLnBrk="1" latinLnBrk="0" hangingPunct="1">
      <a:defRPr sz="2900" kern="1200">
        <a:solidFill>
          <a:schemeClr val="tx1"/>
        </a:solidFill>
        <a:latin typeface="Arial Narrow" charset="0"/>
        <a:ea typeface="ＭＳ Ｐゴシック" charset="0"/>
        <a:cs typeface="+mn-cs"/>
      </a:defRPr>
    </a:lvl7pPr>
    <a:lvl8pPr marL="3200400" algn="l" defTabSz="457200" rtl="0" eaLnBrk="1" latinLnBrk="0" hangingPunct="1">
      <a:defRPr sz="2900" kern="1200">
        <a:solidFill>
          <a:schemeClr val="tx1"/>
        </a:solidFill>
        <a:latin typeface="Arial Narrow" charset="0"/>
        <a:ea typeface="ＭＳ Ｐゴシック" charset="0"/>
        <a:cs typeface="+mn-cs"/>
      </a:defRPr>
    </a:lvl8pPr>
    <a:lvl9pPr marL="3657600" algn="l" defTabSz="457200" rtl="0" eaLnBrk="1" latinLnBrk="0" hangingPunct="1">
      <a:defRPr sz="2900" kern="1200">
        <a:solidFill>
          <a:schemeClr val="tx1"/>
        </a:solidFill>
        <a:latin typeface="Arial Narrow" charset="0"/>
        <a:ea typeface="ＭＳ Ｐゴシック" charset="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99FF"/>
    <a:srgbClr val="0066FF"/>
    <a:srgbClr val="FF9900"/>
    <a:srgbClr val="CC0000"/>
    <a:srgbClr val="993300"/>
    <a:srgbClr val="009900"/>
    <a:srgbClr val="FFFF00"/>
    <a:srgbClr val="C0C0C0"/>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130" autoAdjust="0"/>
    <p:restoredTop sz="99064" autoAdjust="0"/>
  </p:normalViewPr>
  <p:slideViewPr>
    <p:cSldViewPr snapToGrid="0">
      <p:cViewPr>
        <p:scale>
          <a:sx n="25" d="100"/>
          <a:sy n="25" d="100"/>
        </p:scale>
        <p:origin x="-1048" y="-96"/>
      </p:cViewPr>
      <p:guideLst>
        <p:guide orient="horz" pos="10368"/>
        <p:guide pos="21293"/>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 Target="slides/slide1.xml"/><Relationship Id="rId7" Type="http://schemas.openxmlformats.org/officeDocument/2006/relationships/handoutMaster" Target="handoutMasters/handoutMaster1.xml"/><Relationship Id="rId8" Type="http://schemas.openxmlformats.org/officeDocument/2006/relationships/printerSettings" Target="printerSettings/printerSettings1.bin"/><Relationship Id="rId9" Type="http://schemas.openxmlformats.org/officeDocument/2006/relationships/presProps" Target="presProps.xml"/><Relationship Id="rId1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739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87395"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87396"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87397"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b" anchorCtr="0" compatLnSpc="1">
            <a:prstTxWarp prst="textNoShape">
              <a:avLst/>
            </a:prstTxWarp>
          </a:bodyPr>
          <a:lstStyle>
            <a:lvl1pPr algn="r">
              <a:defRPr sz="1200"/>
            </a:lvl1pPr>
          </a:lstStyle>
          <a:p>
            <a:fld id="{5BF6014B-3FC9-404D-B79A-3E46B50801D4}" type="slidenum">
              <a:rPr lang="en-US"/>
              <a:pPr/>
              <a:t>‹#›</a:t>
            </a:fld>
            <a:endParaRPr lang="en-US"/>
          </a:p>
        </p:txBody>
      </p:sp>
    </p:spTree>
    <p:extLst>
      <p:ext uri="{BB962C8B-B14F-4D97-AF65-F5344CB8AC3E}">
        <p14:creationId xmlns:p14="http://schemas.microsoft.com/office/powerpoint/2010/main" val="190045405"/>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5651082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963686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177969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46987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380118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95504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1231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189593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447485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76229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25141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2717293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949932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0977282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1133146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604441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730699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370699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9594437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948420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4948893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96009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5701571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9157200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1896891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108819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58670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630430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489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6979943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524620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84076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90808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06599233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931322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2606499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7254875"/>
            <a:ext cx="4071937"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946775" y="7254875"/>
            <a:ext cx="4073525" cy="24803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51445490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51478828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59111101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93099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94187664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097996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1808398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784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784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40986712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42117828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7210267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32086090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722438" y="6289675"/>
            <a:ext cx="20124737" cy="2505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1999575" y="6289675"/>
            <a:ext cx="20126325" cy="25057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981929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3825064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98221206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953992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5729580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79539171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8121708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404050" y="1273175"/>
            <a:ext cx="10480675" cy="30073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60438" y="1273175"/>
            <a:ext cx="31291212" cy="30073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6413096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4.xml"/><Relationship Id="rId12" Type="http://schemas.openxmlformats.org/officeDocument/2006/relationships/theme" Target="../theme/theme4.xml"/><Relationship Id="rId1" Type="http://schemas.openxmlformats.org/officeDocument/2006/relationships/slideLayout" Target="../slideLayouts/slideLayout34.xml"/><Relationship Id="rId2" Type="http://schemas.openxmlformats.org/officeDocument/2006/relationships/slideLayout" Target="../slideLayouts/slideLayout35.xml"/><Relationship Id="rId3" Type="http://schemas.openxmlformats.org/officeDocument/2006/relationships/slideLayout" Target="../slideLayouts/slideLayout36.xml"/><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5.xml"/><Relationship Id="rId12" Type="http://schemas.openxmlformats.org/officeDocument/2006/relationships/theme" Target="../theme/theme5.xml"/><Relationship Id="rId1" Type="http://schemas.openxmlformats.org/officeDocument/2006/relationships/slideLayout" Target="../slideLayouts/slideLayout45.xml"/><Relationship Id="rId2" Type="http://schemas.openxmlformats.org/officeDocument/2006/relationships/slideLayout" Target="../slideLayouts/slideLayout46.xml"/><Relationship Id="rId3" Type="http://schemas.openxmlformats.org/officeDocument/2006/relationships/slideLayout" Target="../slideLayouts/slideLayout47.xml"/><Relationship Id="rId4" Type="http://schemas.openxmlformats.org/officeDocument/2006/relationships/slideLayout" Target="../slideLayouts/slideLayout48.xml"/><Relationship Id="rId5" Type="http://schemas.openxmlformats.org/officeDocument/2006/relationships/slideLayout" Target="../slideLayouts/slideLayout49.xml"/><Relationship Id="rId6" Type="http://schemas.openxmlformats.org/officeDocument/2006/relationships/slideLayout" Target="../slideLayouts/slideLayout50.xml"/><Relationship Id="rId7" Type="http://schemas.openxmlformats.org/officeDocument/2006/relationships/slideLayout" Target="../slideLayouts/slideLayout51.xml"/><Relationship Id="rId8" Type="http://schemas.openxmlformats.org/officeDocument/2006/relationships/slideLayout" Target="../slideLayouts/slideLayout52.xml"/><Relationship Id="rId9" Type="http://schemas.openxmlformats.org/officeDocument/2006/relationships/slideLayout" Target="../slideLayouts/slideLayout53.xml"/><Relationship Id="rId10"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6023" name="Rectangle 7"/>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6024" name="Rectangle 8"/>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6025" name="Rectangle 9"/>
          <p:cNvSpPr>
            <a:spLocks noChangeArrowheads="1"/>
          </p:cNvSpPr>
          <p:nvPr userDrawn="1"/>
        </p:nvSpPr>
        <p:spPr bwMode="auto">
          <a:xfrm>
            <a:off x="0" y="4800600"/>
            <a:ext cx="43891200" cy="130175"/>
          </a:xfrm>
          <a:prstGeom prst="rect">
            <a:avLst/>
          </a:prstGeom>
          <a:solidFill>
            <a:srgbClr val="6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6026" name="Rectangle 10"/>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6027" name="Rectangle 11"/>
          <p:cNvSpPr>
            <a:spLocks noChangeArrowheads="1"/>
          </p:cNvSpPr>
          <p:nvPr userDrawn="1"/>
        </p:nvSpPr>
        <p:spPr bwMode="auto">
          <a:xfrm>
            <a:off x="11483975"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6028" name="Rectangle 12"/>
          <p:cNvSpPr>
            <a:spLocks noChangeArrowheads="1"/>
          </p:cNvSpPr>
          <p:nvPr userDrawn="1"/>
        </p:nvSpPr>
        <p:spPr bwMode="auto">
          <a:xfrm>
            <a:off x="22272625"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6029" name="Rectangle 13"/>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86030" name="Text Box 14"/>
          <p:cNvSpPr txBox="1">
            <a:spLocks noChangeArrowheads="1"/>
          </p:cNvSpPr>
          <p:nvPr userDrawn="1"/>
        </p:nvSpPr>
        <p:spPr bwMode="auto">
          <a:xfrm>
            <a:off x="609600" y="32445325"/>
            <a:ext cx="2514600" cy="31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lnSpc>
                <a:spcPct val="65000"/>
              </a:lnSpc>
              <a:spcBef>
                <a:spcPct val="50000"/>
              </a:spcBef>
            </a:pPr>
            <a:r>
              <a:rPr lang="en-US" sz="500" b="1">
                <a:solidFill>
                  <a:schemeClr val="bg2"/>
                </a:solidFill>
                <a:latin typeface="Arial" charset="0"/>
              </a:rPr>
              <a:t>POSTER TEMPLATE BY:</a:t>
            </a:r>
          </a:p>
          <a:p>
            <a:pPr eaLnBrk="0" hangingPunct="0">
              <a:lnSpc>
                <a:spcPct val="65000"/>
              </a:lnSpc>
              <a:spcBef>
                <a:spcPct val="50000"/>
              </a:spcBef>
            </a:pPr>
            <a:r>
              <a:rPr lang="en-US" sz="1000" b="1">
                <a:solidFill>
                  <a:schemeClr val="bg2"/>
                </a:solidFill>
                <a:latin typeface="Arial" charset="0"/>
              </a:rPr>
              <a:t>www.PosterPresentations.com</a:t>
            </a:r>
          </a:p>
        </p:txBody>
      </p:sp>
      <p:sp>
        <p:nvSpPr>
          <p:cNvPr id="86031" name="Rectangle 15"/>
          <p:cNvSpPr>
            <a:spLocks noGrp="1" noChangeArrowheads="1"/>
          </p:cNvSpPr>
          <p:nvPr>
            <p:ph type="title"/>
          </p:nvPr>
        </p:nvSpPr>
        <p:spPr bwMode="auto">
          <a:xfrm>
            <a:off x="960438" y="1273175"/>
            <a:ext cx="41924287" cy="220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86032" name="Rectangle 16"/>
          <p:cNvSpPr>
            <a:spLocks noGrp="1" noChangeArrowheads="1"/>
          </p:cNvSpPr>
          <p:nvPr>
            <p:ph type="body" idx="1"/>
          </p:nvPr>
        </p:nvSpPr>
        <p:spPr bwMode="auto">
          <a:xfrm>
            <a:off x="1722438" y="7254875"/>
            <a:ext cx="8297862" cy="2480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xStyles>
    <p:titleStyle>
      <a:lvl1pPr algn="l" rtl="0" fontAlgn="base">
        <a:spcBef>
          <a:spcPct val="0"/>
        </a:spcBef>
        <a:spcAft>
          <a:spcPct val="0"/>
        </a:spcAft>
        <a:defRPr sz="8600">
          <a:solidFill>
            <a:schemeClr val="tx2"/>
          </a:solidFill>
          <a:latin typeface="+mj-lt"/>
          <a:ea typeface="+mj-ea"/>
          <a:cs typeface="+mj-cs"/>
        </a:defRPr>
      </a:lvl1pPr>
      <a:lvl2pPr algn="l" rtl="0" fontAlgn="base">
        <a:spcBef>
          <a:spcPct val="0"/>
        </a:spcBef>
        <a:spcAft>
          <a:spcPct val="0"/>
        </a:spcAft>
        <a:defRPr sz="8600">
          <a:solidFill>
            <a:schemeClr val="tx2"/>
          </a:solidFill>
          <a:latin typeface="Arial Black" charset="0"/>
          <a:ea typeface="ＭＳ Ｐゴシック" charset="0"/>
        </a:defRPr>
      </a:lvl2pPr>
      <a:lvl3pPr algn="l" rtl="0" fontAlgn="base">
        <a:spcBef>
          <a:spcPct val="0"/>
        </a:spcBef>
        <a:spcAft>
          <a:spcPct val="0"/>
        </a:spcAft>
        <a:defRPr sz="8600">
          <a:solidFill>
            <a:schemeClr val="tx2"/>
          </a:solidFill>
          <a:latin typeface="Arial Black" charset="0"/>
          <a:ea typeface="ＭＳ Ｐゴシック" charset="0"/>
        </a:defRPr>
      </a:lvl3pPr>
      <a:lvl4pPr algn="l" rtl="0" fontAlgn="base">
        <a:spcBef>
          <a:spcPct val="0"/>
        </a:spcBef>
        <a:spcAft>
          <a:spcPct val="0"/>
        </a:spcAft>
        <a:defRPr sz="8600">
          <a:solidFill>
            <a:schemeClr val="tx2"/>
          </a:solidFill>
          <a:latin typeface="Arial Black" charset="0"/>
          <a:ea typeface="ＭＳ Ｐゴシック" charset="0"/>
        </a:defRPr>
      </a:lvl4pPr>
      <a:lvl5pPr algn="l" rtl="0" fontAlgn="base">
        <a:spcBef>
          <a:spcPct val="0"/>
        </a:spcBef>
        <a:spcAft>
          <a:spcPct val="0"/>
        </a:spcAft>
        <a:defRPr sz="8600">
          <a:solidFill>
            <a:schemeClr val="tx2"/>
          </a:solidFill>
          <a:latin typeface="Arial Black" charset="0"/>
          <a:ea typeface="ＭＳ Ｐゴシック" charset="0"/>
        </a:defRPr>
      </a:lvl5pPr>
      <a:lvl6pPr marL="457200" algn="l" rtl="0" fontAlgn="base">
        <a:spcBef>
          <a:spcPct val="0"/>
        </a:spcBef>
        <a:spcAft>
          <a:spcPct val="0"/>
        </a:spcAft>
        <a:defRPr sz="8600">
          <a:solidFill>
            <a:schemeClr val="tx2"/>
          </a:solidFill>
          <a:latin typeface="Arial Black" charset="0"/>
          <a:ea typeface="ＭＳ Ｐゴシック" charset="0"/>
        </a:defRPr>
      </a:lvl6pPr>
      <a:lvl7pPr marL="914400" algn="l" rtl="0" fontAlgn="base">
        <a:spcBef>
          <a:spcPct val="0"/>
        </a:spcBef>
        <a:spcAft>
          <a:spcPct val="0"/>
        </a:spcAft>
        <a:defRPr sz="8600">
          <a:solidFill>
            <a:schemeClr val="tx2"/>
          </a:solidFill>
          <a:latin typeface="Arial Black" charset="0"/>
          <a:ea typeface="ＭＳ Ｐゴシック" charset="0"/>
        </a:defRPr>
      </a:lvl7pPr>
      <a:lvl8pPr marL="1371600" algn="l" rtl="0" fontAlgn="base">
        <a:spcBef>
          <a:spcPct val="0"/>
        </a:spcBef>
        <a:spcAft>
          <a:spcPct val="0"/>
        </a:spcAft>
        <a:defRPr sz="8600">
          <a:solidFill>
            <a:schemeClr val="tx2"/>
          </a:solidFill>
          <a:latin typeface="Arial Black" charset="0"/>
          <a:ea typeface="ＭＳ Ｐゴシック" charset="0"/>
        </a:defRPr>
      </a:lvl8pPr>
      <a:lvl9pPr marL="1828800" algn="l" rtl="0" fontAlgn="base">
        <a:spcBef>
          <a:spcPct val="0"/>
        </a:spcBef>
        <a:spcAft>
          <a:spcPct val="0"/>
        </a:spcAft>
        <a:defRPr sz="8600">
          <a:solidFill>
            <a:schemeClr val="tx2"/>
          </a:solidFill>
          <a:latin typeface="Arial Black" charset="0"/>
          <a:ea typeface="ＭＳ Ｐゴシック" charset="0"/>
        </a:defRPr>
      </a:lvl9pPr>
    </p:titleStyle>
    <p:bodyStyle>
      <a:lvl1pPr marL="342900" indent="-342900" algn="l" rtl="0" fontAlgn="base">
        <a:spcBef>
          <a:spcPct val="20000"/>
        </a:spcBef>
        <a:spcAft>
          <a:spcPct val="0"/>
        </a:spcAft>
        <a:buChar char="•"/>
        <a:defRPr sz="2900">
          <a:solidFill>
            <a:schemeClr val="tx1"/>
          </a:solidFill>
          <a:latin typeface="+mn-lt"/>
          <a:ea typeface="+mn-ea"/>
          <a:cs typeface="+mn-cs"/>
        </a:defRPr>
      </a:lvl1pPr>
      <a:lvl2pPr marL="739775" indent="-282575" algn="l" rtl="0" fontAlgn="base">
        <a:spcBef>
          <a:spcPct val="20000"/>
        </a:spcBef>
        <a:spcAft>
          <a:spcPct val="0"/>
        </a:spcAft>
        <a:buChar char="–"/>
        <a:defRPr sz="29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1900">
          <a:solidFill>
            <a:schemeClr val="tx1"/>
          </a:solidFill>
          <a:latin typeface="+mn-lt"/>
          <a:ea typeface="+mn-ea"/>
        </a:defRPr>
      </a:lvl4pPr>
      <a:lvl5pPr marL="2057400" indent="-228600" algn="l" rtl="0" fontAlgn="base">
        <a:spcBef>
          <a:spcPct val="20000"/>
        </a:spcBef>
        <a:spcAft>
          <a:spcPct val="0"/>
        </a:spcAft>
        <a:buChar char="»"/>
        <a:defRPr sz="1900">
          <a:solidFill>
            <a:schemeClr val="tx1"/>
          </a:solidFill>
          <a:latin typeface="+mn-lt"/>
          <a:ea typeface="+mn-ea"/>
        </a:defRPr>
      </a:lvl5pPr>
      <a:lvl6pPr marL="2514600" indent="-228600" algn="l" rtl="0" fontAlgn="base">
        <a:spcBef>
          <a:spcPct val="20000"/>
        </a:spcBef>
        <a:spcAft>
          <a:spcPct val="0"/>
        </a:spcAft>
        <a:buChar char="»"/>
        <a:defRPr sz="1900">
          <a:solidFill>
            <a:schemeClr val="tx1"/>
          </a:solidFill>
          <a:latin typeface="+mn-lt"/>
          <a:ea typeface="+mn-ea"/>
        </a:defRPr>
      </a:lvl6pPr>
      <a:lvl7pPr marL="2971800" indent="-228600" algn="l" rtl="0" fontAlgn="base">
        <a:spcBef>
          <a:spcPct val="20000"/>
        </a:spcBef>
        <a:spcAft>
          <a:spcPct val="0"/>
        </a:spcAft>
        <a:buChar char="»"/>
        <a:defRPr sz="1900">
          <a:solidFill>
            <a:schemeClr val="tx1"/>
          </a:solidFill>
          <a:latin typeface="+mn-lt"/>
          <a:ea typeface="+mn-ea"/>
        </a:defRPr>
      </a:lvl7pPr>
      <a:lvl8pPr marL="3429000" indent="-228600" algn="l" rtl="0" fontAlgn="base">
        <a:spcBef>
          <a:spcPct val="20000"/>
        </a:spcBef>
        <a:spcAft>
          <a:spcPct val="0"/>
        </a:spcAft>
        <a:buChar char="»"/>
        <a:defRPr sz="1900">
          <a:solidFill>
            <a:schemeClr val="tx1"/>
          </a:solidFill>
          <a:latin typeface="+mn-lt"/>
          <a:ea typeface="+mn-ea"/>
        </a:defRPr>
      </a:lvl8pPr>
      <a:lvl9pPr marL="3886200" indent="-228600" algn="l" rtl="0" fontAlgn="base">
        <a:spcBef>
          <a:spcPct val="20000"/>
        </a:spcBef>
        <a:spcAft>
          <a:spcPct val="0"/>
        </a:spcAft>
        <a:buChar char="»"/>
        <a:defRPr sz="19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8306"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98307"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98308" name="Rectangle 4"/>
          <p:cNvSpPr>
            <a:spLocks noChangeArrowheads="1"/>
          </p:cNvSpPr>
          <p:nvPr userDrawn="1"/>
        </p:nvSpPr>
        <p:spPr bwMode="auto">
          <a:xfrm>
            <a:off x="0" y="4800600"/>
            <a:ext cx="43891200" cy="130175"/>
          </a:xfrm>
          <a:prstGeom prst="rect">
            <a:avLst/>
          </a:prstGeom>
          <a:solidFill>
            <a:srgbClr val="6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98310" name="Rectangle 6"/>
          <p:cNvSpPr>
            <a:spLocks noChangeArrowheads="1"/>
          </p:cNvSpPr>
          <p:nvPr userDrawn="1"/>
        </p:nvSpPr>
        <p:spPr bwMode="auto">
          <a:xfrm>
            <a:off x="11483975" y="5638800"/>
            <a:ext cx="20743863"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98309" name="Rectangle 5"/>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98312" name="Rectangle 8"/>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98313" name="Text Box 9"/>
          <p:cNvSpPr txBox="1">
            <a:spLocks noChangeArrowheads="1"/>
          </p:cNvSpPr>
          <p:nvPr userDrawn="1"/>
        </p:nvSpPr>
        <p:spPr bwMode="auto">
          <a:xfrm>
            <a:off x="609600" y="32445325"/>
            <a:ext cx="2514600" cy="31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lnSpc>
                <a:spcPct val="65000"/>
              </a:lnSpc>
              <a:spcBef>
                <a:spcPct val="50000"/>
              </a:spcBef>
            </a:pPr>
            <a:r>
              <a:rPr lang="en-US" sz="500" b="1">
                <a:solidFill>
                  <a:schemeClr val="bg2"/>
                </a:solidFill>
                <a:latin typeface="Arial" charset="0"/>
              </a:rPr>
              <a:t>POSTER TEMPLATE BY:</a:t>
            </a:r>
          </a:p>
          <a:p>
            <a:pPr eaLnBrk="0" hangingPunct="0">
              <a:lnSpc>
                <a:spcPct val="65000"/>
              </a:lnSpc>
              <a:spcBef>
                <a:spcPct val="50000"/>
              </a:spcBef>
            </a:pPr>
            <a:r>
              <a:rPr lang="en-US" sz="1000" b="1">
                <a:solidFill>
                  <a:schemeClr val="bg2"/>
                </a:solidFill>
                <a:latin typeface="Arial" charset="0"/>
              </a:rPr>
              <a:t>www.PosterPresentations.com</a:t>
            </a:r>
          </a:p>
        </p:txBody>
      </p:sp>
      <p:sp>
        <p:nvSpPr>
          <p:cNvPr id="98314" name="Rectangle 10"/>
          <p:cNvSpPr>
            <a:spLocks noGrp="1" noChangeArrowheads="1"/>
          </p:cNvSpPr>
          <p:nvPr>
            <p:ph type="title"/>
          </p:nvPr>
        </p:nvSpPr>
        <p:spPr bwMode="auto">
          <a:xfrm>
            <a:off x="960438" y="1273175"/>
            <a:ext cx="41924287" cy="220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98315" name="Rectangle 11"/>
          <p:cNvSpPr>
            <a:spLocks noGrp="1" noChangeArrowheads="1"/>
          </p:cNvSpPr>
          <p:nvPr>
            <p:ph type="body" idx="1"/>
          </p:nvPr>
        </p:nvSpPr>
        <p:spPr bwMode="auto">
          <a:xfrm>
            <a:off x="1722438" y="7254875"/>
            <a:ext cx="8297862" cy="2480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xStyles>
    <p:titleStyle>
      <a:lvl1pPr algn="l" rtl="0" fontAlgn="base">
        <a:spcBef>
          <a:spcPct val="0"/>
        </a:spcBef>
        <a:spcAft>
          <a:spcPct val="0"/>
        </a:spcAft>
        <a:defRPr sz="8600">
          <a:solidFill>
            <a:schemeClr val="tx2"/>
          </a:solidFill>
          <a:latin typeface="+mj-lt"/>
          <a:ea typeface="+mj-ea"/>
          <a:cs typeface="+mj-cs"/>
        </a:defRPr>
      </a:lvl1pPr>
      <a:lvl2pPr algn="l" rtl="0" fontAlgn="base">
        <a:spcBef>
          <a:spcPct val="0"/>
        </a:spcBef>
        <a:spcAft>
          <a:spcPct val="0"/>
        </a:spcAft>
        <a:defRPr sz="8600">
          <a:solidFill>
            <a:schemeClr val="tx2"/>
          </a:solidFill>
          <a:latin typeface="Arial Black" charset="0"/>
          <a:ea typeface="ＭＳ Ｐゴシック" charset="0"/>
        </a:defRPr>
      </a:lvl2pPr>
      <a:lvl3pPr algn="l" rtl="0" fontAlgn="base">
        <a:spcBef>
          <a:spcPct val="0"/>
        </a:spcBef>
        <a:spcAft>
          <a:spcPct val="0"/>
        </a:spcAft>
        <a:defRPr sz="8600">
          <a:solidFill>
            <a:schemeClr val="tx2"/>
          </a:solidFill>
          <a:latin typeface="Arial Black" charset="0"/>
          <a:ea typeface="ＭＳ Ｐゴシック" charset="0"/>
        </a:defRPr>
      </a:lvl3pPr>
      <a:lvl4pPr algn="l" rtl="0" fontAlgn="base">
        <a:spcBef>
          <a:spcPct val="0"/>
        </a:spcBef>
        <a:spcAft>
          <a:spcPct val="0"/>
        </a:spcAft>
        <a:defRPr sz="8600">
          <a:solidFill>
            <a:schemeClr val="tx2"/>
          </a:solidFill>
          <a:latin typeface="Arial Black" charset="0"/>
          <a:ea typeface="ＭＳ Ｐゴシック" charset="0"/>
        </a:defRPr>
      </a:lvl4pPr>
      <a:lvl5pPr algn="l" rtl="0" fontAlgn="base">
        <a:spcBef>
          <a:spcPct val="0"/>
        </a:spcBef>
        <a:spcAft>
          <a:spcPct val="0"/>
        </a:spcAft>
        <a:defRPr sz="8600">
          <a:solidFill>
            <a:schemeClr val="tx2"/>
          </a:solidFill>
          <a:latin typeface="Arial Black" charset="0"/>
          <a:ea typeface="ＭＳ Ｐゴシック" charset="0"/>
        </a:defRPr>
      </a:lvl5pPr>
      <a:lvl6pPr marL="457200" algn="l" rtl="0" fontAlgn="base">
        <a:spcBef>
          <a:spcPct val="0"/>
        </a:spcBef>
        <a:spcAft>
          <a:spcPct val="0"/>
        </a:spcAft>
        <a:defRPr sz="8600">
          <a:solidFill>
            <a:schemeClr val="tx2"/>
          </a:solidFill>
          <a:latin typeface="Arial Black" charset="0"/>
          <a:ea typeface="ＭＳ Ｐゴシック" charset="0"/>
        </a:defRPr>
      </a:lvl6pPr>
      <a:lvl7pPr marL="914400" algn="l" rtl="0" fontAlgn="base">
        <a:spcBef>
          <a:spcPct val="0"/>
        </a:spcBef>
        <a:spcAft>
          <a:spcPct val="0"/>
        </a:spcAft>
        <a:defRPr sz="8600">
          <a:solidFill>
            <a:schemeClr val="tx2"/>
          </a:solidFill>
          <a:latin typeface="Arial Black" charset="0"/>
          <a:ea typeface="ＭＳ Ｐゴシック" charset="0"/>
        </a:defRPr>
      </a:lvl7pPr>
      <a:lvl8pPr marL="1371600" algn="l" rtl="0" fontAlgn="base">
        <a:spcBef>
          <a:spcPct val="0"/>
        </a:spcBef>
        <a:spcAft>
          <a:spcPct val="0"/>
        </a:spcAft>
        <a:defRPr sz="8600">
          <a:solidFill>
            <a:schemeClr val="tx2"/>
          </a:solidFill>
          <a:latin typeface="Arial Black" charset="0"/>
          <a:ea typeface="ＭＳ Ｐゴシック" charset="0"/>
        </a:defRPr>
      </a:lvl8pPr>
      <a:lvl9pPr marL="1828800" algn="l" rtl="0" fontAlgn="base">
        <a:spcBef>
          <a:spcPct val="0"/>
        </a:spcBef>
        <a:spcAft>
          <a:spcPct val="0"/>
        </a:spcAft>
        <a:defRPr sz="8600">
          <a:solidFill>
            <a:schemeClr val="tx2"/>
          </a:solidFill>
          <a:latin typeface="Arial Black" charset="0"/>
          <a:ea typeface="ＭＳ Ｐゴシック" charset="0"/>
        </a:defRPr>
      </a:lvl9pPr>
    </p:titleStyle>
    <p:bodyStyle>
      <a:lvl1pPr marL="342900" indent="-342900" algn="l" rtl="0" fontAlgn="base">
        <a:spcBef>
          <a:spcPct val="20000"/>
        </a:spcBef>
        <a:spcAft>
          <a:spcPct val="0"/>
        </a:spcAft>
        <a:buChar char="•"/>
        <a:defRPr sz="2900">
          <a:solidFill>
            <a:schemeClr val="tx1"/>
          </a:solidFill>
          <a:latin typeface="+mn-lt"/>
          <a:ea typeface="+mn-ea"/>
          <a:cs typeface="+mn-cs"/>
        </a:defRPr>
      </a:lvl1pPr>
      <a:lvl2pPr marL="739775" indent="-282575" algn="l" rtl="0" fontAlgn="base">
        <a:spcBef>
          <a:spcPct val="20000"/>
        </a:spcBef>
        <a:spcAft>
          <a:spcPct val="0"/>
        </a:spcAft>
        <a:buChar char="–"/>
        <a:defRPr sz="29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1900">
          <a:solidFill>
            <a:schemeClr val="tx1"/>
          </a:solidFill>
          <a:latin typeface="+mn-lt"/>
          <a:ea typeface="+mn-ea"/>
        </a:defRPr>
      </a:lvl4pPr>
      <a:lvl5pPr marL="2057400" indent="-228600" algn="l" rtl="0" fontAlgn="base">
        <a:spcBef>
          <a:spcPct val="20000"/>
        </a:spcBef>
        <a:spcAft>
          <a:spcPct val="0"/>
        </a:spcAft>
        <a:buChar char="»"/>
        <a:defRPr sz="1900">
          <a:solidFill>
            <a:schemeClr val="tx1"/>
          </a:solidFill>
          <a:latin typeface="+mn-lt"/>
          <a:ea typeface="+mn-ea"/>
        </a:defRPr>
      </a:lvl5pPr>
      <a:lvl6pPr marL="2514600" indent="-228600" algn="l" rtl="0" fontAlgn="base">
        <a:spcBef>
          <a:spcPct val="20000"/>
        </a:spcBef>
        <a:spcAft>
          <a:spcPct val="0"/>
        </a:spcAft>
        <a:buChar char="»"/>
        <a:defRPr sz="1900">
          <a:solidFill>
            <a:schemeClr val="tx1"/>
          </a:solidFill>
          <a:latin typeface="+mn-lt"/>
          <a:ea typeface="+mn-ea"/>
        </a:defRPr>
      </a:lvl6pPr>
      <a:lvl7pPr marL="2971800" indent="-228600" algn="l" rtl="0" fontAlgn="base">
        <a:spcBef>
          <a:spcPct val="20000"/>
        </a:spcBef>
        <a:spcAft>
          <a:spcPct val="0"/>
        </a:spcAft>
        <a:buChar char="»"/>
        <a:defRPr sz="1900">
          <a:solidFill>
            <a:schemeClr val="tx1"/>
          </a:solidFill>
          <a:latin typeface="+mn-lt"/>
          <a:ea typeface="+mn-ea"/>
        </a:defRPr>
      </a:lvl7pPr>
      <a:lvl8pPr marL="3429000" indent="-228600" algn="l" rtl="0" fontAlgn="base">
        <a:spcBef>
          <a:spcPct val="20000"/>
        </a:spcBef>
        <a:spcAft>
          <a:spcPct val="0"/>
        </a:spcAft>
        <a:buChar char="»"/>
        <a:defRPr sz="1900">
          <a:solidFill>
            <a:schemeClr val="tx1"/>
          </a:solidFill>
          <a:latin typeface="+mn-lt"/>
          <a:ea typeface="+mn-ea"/>
        </a:defRPr>
      </a:lvl8pPr>
      <a:lvl9pPr marL="3886200" indent="-228600" algn="l" rtl="0" fontAlgn="base">
        <a:spcBef>
          <a:spcPct val="20000"/>
        </a:spcBef>
        <a:spcAft>
          <a:spcPct val="0"/>
        </a:spcAft>
        <a:buChar char="»"/>
        <a:defRPr sz="19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0354"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0355"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0356" name="Rectangle 4"/>
          <p:cNvSpPr>
            <a:spLocks noChangeArrowheads="1"/>
          </p:cNvSpPr>
          <p:nvPr userDrawn="1"/>
        </p:nvSpPr>
        <p:spPr bwMode="auto">
          <a:xfrm>
            <a:off x="0" y="4800600"/>
            <a:ext cx="43891200" cy="130175"/>
          </a:xfrm>
          <a:prstGeom prst="rect">
            <a:avLst/>
          </a:prstGeom>
          <a:solidFill>
            <a:srgbClr val="6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0358" name="Rectangle 6"/>
          <p:cNvSpPr>
            <a:spLocks noChangeArrowheads="1"/>
          </p:cNvSpPr>
          <p:nvPr userDrawn="1"/>
        </p:nvSpPr>
        <p:spPr bwMode="auto">
          <a:xfrm>
            <a:off x="663575" y="5638800"/>
            <a:ext cx="208026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0359" name="Rectangle 7"/>
          <p:cNvSpPr>
            <a:spLocks noChangeArrowheads="1"/>
          </p:cNvSpPr>
          <p:nvPr userDrawn="1"/>
        </p:nvSpPr>
        <p:spPr bwMode="auto">
          <a:xfrm>
            <a:off x="22272625"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0360" name="Rectangle 8"/>
          <p:cNvSpPr>
            <a:spLocks noChangeArrowheads="1"/>
          </p:cNvSpPr>
          <p:nvPr userDrawn="1"/>
        </p:nvSpPr>
        <p:spPr bwMode="auto">
          <a:xfrm>
            <a:off x="33070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0361" name="Text Box 9"/>
          <p:cNvSpPr txBox="1">
            <a:spLocks noChangeArrowheads="1"/>
          </p:cNvSpPr>
          <p:nvPr userDrawn="1"/>
        </p:nvSpPr>
        <p:spPr bwMode="auto">
          <a:xfrm>
            <a:off x="609600" y="32445325"/>
            <a:ext cx="2514600" cy="31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lnSpc>
                <a:spcPct val="65000"/>
              </a:lnSpc>
              <a:spcBef>
                <a:spcPct val="50000"/>
              </a:spcBef>
            </a:pPr>
            <a:r>
              <a:rPr lang="en-US" sz="500" b="1">
                <a:solidFill>
                  <a:schemeClr val="bg2"/>
                </a:solidFill>
                <a:latin typeface="Arial" charset="0"/>
              </a:rPr>
              <a:t>POSTER TEMPLATE BY:</a:t>
            </a:r>
          </a:p>
          <a:p>
            <a:pPr eaLnBrk="0" hangingPunct="0">
              <a:lnSpc>
                <a:spcPct val="65000"/>
              </a:lnSpc>
              <a:spcBef>
                <a:spcPct val="50000"/>
              </a:spcBef>
            </a:pPr>
            <a:r>
              <a:rPr lang="en-US" sz="1000" b="1">
                <a:solidFill>
                  <a:schemeClr val="bg2"/>
                </a:solidFill>
                <a:latin typeface="Arial" charset="0"/>
              </a:rPr>
              <a:t>www.POSTERPRESENTATIONS.com</a:t>
            </a:r>
          </a:p>
        </p:txBody>
      </p:sp>
      <p:sp>
        <p:nvSpPr>
          <p:cNvPr id="100362" name="Rectangle 10"/>
          <p:cNvSpPr>
            <a:spLocks noGrp="1" noChangeArrowheads="1"/>
          </p:cNvSpPr>
          <p:nvPr>
            <p:ph type="title"/>
          </p:nvPr>
        </p:nvSpPr>
        <p:spPr bwMode="auto">
          <a:xfrm>
            <a:off x="960438" y="1273175"/>
            <a:ext cx="41924287" cy="220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100363" name="Rectangle 11"/>
          <p:cNvSpPr>
            <a:spLocks noGrp="1" noChangeArrowheads="1"/>
          </p:cNvSpPr>
          <p:nvPr>
            <p:ph type="body" idx="1"/>
          </p:nvPr>
        </p:nvSpPr>
        <p:spPr bwMode="auto">
          <a:xfrm>
            <a:off x="1722438" y="7254875"/>
            <a:ext cx="8297862" cy="2480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fontAlgn="base">
        <a:spcBef>
          <a:spcPct val="0"/>
        </a:spcBef>
        <a:spcAft>
          <a:spcPct val="0"/>
        </a:spcAft>
        <a:defRPr sz="8600">
          <a:solidFill>
            <a:schemeClr val="tx2"/>
          </a:solidFill>
          <a:latin typeface="+mj-lt"/>
          <a:ea typeface="+mj-ea"/>
          <a:cs typeface="+mj-cs"/>
        </a:defRPr>
      </a:lvl1pPr>
      <a:lvl2pPr algn="l" rtl="0" fontAlgn="base">
        <a:spcBef>
          <a:spcPct val="0"/>
        </a:spcBef>
        <a:spcAft>
          <a:spcPct val="0"/>
        </a:spcAft>
        <a:defRPr sz="8600">
          <a:solidFill>
            <a:schemeClr val="tx2"/>
          </a:solidFill>
          <a:latin typeface="Arial Black" charset="0"/>
          <a:ea typeface="ＭＳ Ｐゴシック" charset="0"/>
        </a:defRPr>
      </a:lvl2pPr>
      <a:lvl3pPr algn="l" rtl="0" fontAlgn="base">
        <a:spcBef>
          <a:spcPct val="0"/>
        </a:spcBef>
        <a:spcAft>
          <a:spcPct val="0"/>
        </a:spcAft>
        <a:defRPr sz="8600">
          <a:solidFill>
            <a:schemeClr val="tx2"/>
          </a:solidFill>
          <a:latin typeface="Arial Black" charset="0"/>
          <a:ea typeface="ＭＳ Ｐゴシック" charset="0"/>
        </a:defRPr>
      </a:lvl3pPr>
      <a:lvl4pPr algn="l" rtl="0" fontAlgn="base">
        <a:spcBef>
          <a:spcPct val="0"/>
        </a:spcBef>
        <a:spcAft>
          <a:spcPct val="0"/>
        </a:spcAft>
        <a:defRPr sz="8600">
          <a:solidFill>
            <a:schemeClr val="tx2"/>
          </a:solidFill>
          <a:latin typeface="Arial Black" charset="0"/>
          <a:ea typeface="ＭＳ Ｐゴシック" charset="0"/>
        </a:defRPr>
      </a:lvl4pPr>
      <a:lvl5pPr algn="l" rtl="0" fontAlgn="base">
        <a:spcBef>
          <a:spcPct val="0"/>
        </a:spcBef>
        <a:spcAft>
          <a:spcPct val="0"/>
        </a:spcAft>
        <a:defRPr sz="8600">
          <a:solidFill>
            <a:schemeClr val="tx2"/>
          </a:solidFill>
          <a:latin typeface="Arial Black" charset="0"/>
          <a:ea typeface="ＭＳ Ｐゴシック" charset="0"/>
        </a:defRPr>
      </a:lvl5pPr>
      <a:lvl6pPr marL="457200" algn="l" rtl="0" fontAlgn="base">
        <a:spcBef>
          <a:spcPct val="0"/>
        </a:spcBef>
        <a:spcAft>
          <a:spcPct val="0"/>
        </a:spcAft>
        <a:defRPr sz="8600">
          <a:solidFill>
            <a:schemeClr val="tx2"/>
          </a:solidFill>
          <a:latin typeface="Arial Black" charset="0"/>
          <a:ea typeface="ＭＳ Ｐゴシック" charset="0"/>
        </a:defRPr>
      </a:lvl6pPr>
      <a:lvl7pPr marL="914400" algn="l" rtl="0" fontAlgn="base">
        <a:spcBef>
          <a:spcPct val="0"/>
        </a:spcBef>
        <a:spcAft>
          <a:spcPct val="0"/>
        </a:spcAft>
        <a:defRPr sz="8600">
          <a:solidFill>
            <a:schemeClr val="tx2"/>
          </a:solidFill>
          <a:latin typeface="Arial Black" charset="0"/>
          <a:ea typeface="ＭＳ Ｐゴシック" charset="0"/>
        </a:defRPr>
      </a:lvl7pPr>
      <a:lvl8pPr marL="1371600" algn="l" rtl="0" fontAlgn="base">
        <a:spcBef>
          <a:spcPct val="0"/>
        </a:spcBef>
        <a:spcAft>
          <a:spcPct val="0"/>
        </a:spcAft>
        <a:defRPr sz="8600">
          <a:solidFill>
            <a:schemeClr val="tx2"/>
          </a:solidFill>
          <a:latin typeface="Arial Black" charset="0"/>
          <a:ea typeface="ＭＳ Ｐゴシック" charset="0"/>
        </a:defRPr>
      </a:lvl8pPr>
      <a:lvl9pPr marL="1828800" algn="l" rtl="0" fontAlgn="base">
        <a:spcBef>
          <a:spcPct val="0"/>
        </a:spcBef>
        <a:spcAft>
          <a:spcPct val="0"/>
        </a:spcAft>
        <a:defRPr sz="8600">
          <a:solidFill>
            <a:schemeClr val="tx2"/>
          </a:solidFill>
          <a:latin typeface="Arial Black" charset="0"/>
          <a:ea typeface="ＭＳ Ｐゴシック" charset="0"/>
        </a:defRPr>
      </a:lvl9pPr>
    </p:titleStyle>
    <p:bodyStyle>
      <a:lvl1pPr marL="342900" indent="-342900" algn="l" rtl="0" fontAlgn="base">
        <a:spcBef>
          <a:spcPct val="20000"/>
        </a:spcBef>
        <a:spcAft>
          <a:spcPct val="0"/>
        </a:spcAft>
        <a:buChar char="•"/>
        <a:defRPr sz="2900">
          <a:solidFill>
            <a:schemeClr val="tx1"/>
          </a:solidFill>
          <a:latin typeface="+mn-lt"/>
          <a:ea typeface="+mn-ea"/>
          <a:cs typeface="+mn-cs"/>
        </a:defRPr>
      </a:lvl1pPr>
      <a:lvl2pPr marL="739775" indent="-282575" algn="l" rtl="0" fontAlgn="base">
        <a:spcBef>
          <a:spcPct val="20000"/>
        </a:spcBef>
        <a:spcAft>
          <a:spcPct val="0"/>
        </a:spcAft>
        <a:buChar char="–"/>
        <a:defRPr sz="29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1900">
          <a:solidFill>
            <a:schemeClr val="tx1"/>
          </a:solidFill>
          <a:latin typeface="+mn-lt"/>
          <a:ea typeface="+mn-ea"/>
        </a:defRPr>
      </a:lvl4pPr>
      <a:lvl5pPr marL="2057400" indent="-228600" algn="l" rtl="0" fontAlgn="base">
        <a:spcBef>
          <a:spcPct val="20000"/>
        </a:spcBef>
        <a:spcAft>
          <a:spcPct val="0"/>
        </a:spcAft>
        <a:buChar char="»"/>
        <a:defRPr sz="1900">
          <a:solidFill>
            <a:schemeClr val="tx1"/>
          </a:solidFill>
          <a:latin typeface="+mn-lt"/>
          <a:ea typeface="+mn-ea"/>
        </a:defRPr>
      </a:lvl5pPr>
      <a:lvl6pPr marL="2514600" indent="-228600" algn="l" rtl="0" fontAlgn="base">
        <a:spcBef>
          <a:spcPct val="20000"/>
        </a:spcBef>
        <a:spcAft>
          <a:spcPct val="0"/>
        </a:spcAft>
        <a:buChar char="»"/>
        <a:defRPr sz="1900">
          <a:solidFill>
            <a:schemeClr val="tx1"/>
          </a:solidFill>
          <a:latin typeface="+mn-lt"/>
          <a:ea typeface="+mn-ea"/>
        </a:defRPr>
      </a:lvl6pPr>
      <a:lvl7pPr marL="2971800" indent="-228600" algn="l" rtl="0" fontAlgn="base">
        <a:spcBef>
          <a:spcPct val="20000"/>
        </a:spcBef>
        <a:spcAft>
          <a:spcPct val="0"/>
        </a:spcAft>
        <a:buChar char="»"/>
        <a:defRPr sz="1900">
          <a:solidFill>
            <a:schemeClr val="tx1"/>
          </a:solidFill>
          <a:latin typeface="+mn-lt"/>
          <a:ea typeface="+mn-ea"/>
        </a:defRPr>
      </a:lvl7pPr>
      <a:lvl8pPr marL="3429000" indent="-228600" algn="l" rtl="0" fontAlgn="base">
        <a:spcBef>
          <a:spcPct val="20000"/>
        </a:spcBef>
        <a:spcAft>
          <a:spcPct val="0"/>
        </a:spcAft>
        <a:buChar char="»"/>
        <a:defRPr sz="1900">
          <a:solidFill>
            <a:schemeClr val="tx1"/>
          </a:solidFill>
          <a:latin typeface="+mn-lt"/>
          <a:ea typeface="+mn-ea"/>
        </a:defRPr>
      </a:lvl8pPr>
      <a:lvl9pPr marL="3886200" indent="-228600" algn="l" rtl="0" fontAlgn="base">
        <a:spcBef>
          <a:spcPct val="20000"/>
        </a:spcBef>
        <a:spcAft>
          <a:spcPct val="0"/>
        </a:spcAft>
        <a:buChar char="»"/>
        <a:defRPr sz="19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2403"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2404" name="Rectangle 4"/>
          <p:cNvSpPr>
            <a:spLocks noChangeArrowheads="1"/>
          </p:cNvSpPr>
          <p:nvPr userDrawn="1"/>
        </p:nvSpPr>
        <p:spPr bwMode="auto">
          <a:xfrm>
            <a:off x="0" y="4800600"/>
            <a:ext cx="43891200" cy="130175"/>
          </a:xfrm>
          <a:prstGeom prst="rect">
            <a:avLst/>
          </a:prstGeom>
          <a:solidFill>
            <a:srgbClr val="6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2405" name="Rectangle 5"/>
          <p:cNvSpPr>
            <a:spLocks noChangeArrowheads="1"/>
          </p:cNvSpPr>
          <p:nvPr userDrawn="1"/>
        </p:nvSpPr>
        <p:spPr bwMode="auto">
          <a:xfrm>
            <a:off x="685800"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2406" name="Rectangle 6"/>
          <p:cNvSpPr>
            <a:spLocks noChangeArrowheads="1"/>
          </p:cNvSpPr>
          <p:nvPr userDrawn="1"/>
        </p:nvSpPr>
        <p:spPr bwMode="auto">
          <a:xfrm>
            <a:off x="11483975" y="5638800"/>
            <a:ext cx="99822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2407" name="Rectangle 7"/>
          <p:cNvSpPr>
            <a:spLocks noChangeArrowheads="1"/>
          </p:cNvSpPr>
          <p:nvPr userDrawn="1"/>
        </p:nvSpPr>
        <p:spPr bwMode="auto">
          <a:xfrm>
            <a:off x="22272625" y="5638800"/>
            <a:ext cx="207518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2409" name="Text Box 9"/>
          <p:cNvSpPr txBox="1">
            <a:spLocks noChangeArrowheads="1"/>
          </p:cNvSpPr>
          <p:nvPr userDrawn="1"/>
        </p:nvSpPr>
        <p:spPr bwMode="auto">
          <a:xfrm>
            <a:off x="609600" y="32445325"/>
            <a:ext cx="2514600" cy="31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lnSpc>
                <a:spcPct val="65000"/>
              </a:lnSpc>
              <a:spcBef>
                <a:spcPct val="50000"/>
              </a:spcBef>
            </a:pPr>
            <a:r>
              <a:rPr lang="en-US" sz="500" b="1">
                <a:solidFill>
                  <a:schemeClr val="bg2"/>
                </a:solidFill>
                <a:latin typeface="Arial" charset="0"/>
              </a:rPr>
              <a:t>POSTER TEMPLATE BY:</a:t>
            </a:r>
          </a:p>
          <a:p>
            <a:pPr eaLnBrk="0" hangingPunct="0">
              <a:lnSpc>
                <a:spcPct val="65000"/>
              </a:lnSpc>
              <a:spcBef>
                <a:spcPct val="50000"/>
              </a:spcBef>
            </a:pPr>
            <a:r>
              <a:rPr lang="en-US" sz="1000" b="1">
                <a:solidFill>
                  <a:schemeClr val="bg2"/>
                </a:solidFill>
                <a:latin typeface="Arial" charset="0"/>
              </a:rPr>
              <a:t>www.POSTERPRESENTATIONS.com</a:t>
            </a:r>
          </a:p>
        </p:txBody>
      </p:sp>
      <p:sp>
        <p:nvSpPr>
          <p:cNvPr id="102410" name="Rectangle 10"/>
          <p:cNvSpPr>
            <a:spLocks noGrp="1" noChangeArrowheads="1"/>
          </p:cNvSpPr>
          <p:nvPr>
            <p:ph type="title"/>
          </p:nvPr>
        </p:nvSpPr>
        <p:spPr bwMode="auto">
          <a:xfrm>
            <a:off x="960438" y="1273175"/>
            <a:ext cx="41924287" cy="220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102411" name="Rectangle 11"/>
          <p:cNvSpPr>
            <a:spLocks noGrp="1" noChangeArrowheads="1"/>
          </p:cNvSpPr>
          <p:nvPr>
            <p:ph type="body" idx="1"/>
          </p:nvPr>
        </p:nvSpPr>
        <p:spPr bwMode="auto">
          <a:xfrm>
            <a:off x="1722438" y="7254875"/>
            <a:ext cx="8297862" cy="2480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rtl="0" fontAlgn="base">
        <a:spcBef>
          <a:spcPct val="0"/>
        </a:spcBef>
        <a:spcAft>
          <a:spcPct val="0"/>
        </a:spcAft>
        <a:defRPr sz="8600">
          <a:solidFill>
            <a:schemeClr val="tx2"/>
          </a:solidFill>
          <a:latin typeface="+mj-lt"/>
          <a:ea typeface="+mj-ea"/>
          <a:cs typeface="+mj-cs"/>
        </a:defRPr>
      </a:lvl1pPr>
      <a:lvl2pPr algn="l" rtl="0" fontAlgn="base">
        <a:spcBef>
          <a:spcPct val="0"/>
        </a:spcBef>
        <a:spcAft>
          <a:spcPct val="0"/>
        </a:spcAft>
        <a:defRPr sz="8600">
          <a:solidFill>
            <a:schemeClr val="tx2"/>
          </a:solidFill>
          <a:latin typeface="Arial Black" charset="0"/>
          <a:ea typeface="ＭＳ Ｐゴシック" charset="0"/>
        </a:defRPr>
      </a:lvl2pPr>
      <a:lvl3pPr algn="l" rtl="0" fontAlgn="base">
        <a:spcBef>
          <a:spcPct val="0"/>
        </a:spcBef>
        <a:spcAft>
          <a:spcPct val="0"/>
        </a:spcAft>
        <a:defRPr sz="8600">
          <a:solidFill>
            <a:schemeClr val="tx2"/>
          </a:solidFill>
          <a:latin typeface="Arial Black" charset="0"/>
          <a:ea typeface="ＭＳ Ｐゴシック" charset="0"/>
        </a:defRPr>
      </a:lvl3pPr>
      <a:lvl4pPr algn="l" rtl="0" fontAlgn="base">
        <a:spcBef>
          <a:spcPct val="0"/>
        </a:spcBef>
        <a:spcAft>
          <a:spcPct val="0"/>
        </a:spcAft>
        <a:defRPr sz="8600">
          <a:solidFill>
            <a:schemeClr val="tx2"/>
          </a:solidFill>
          <a:latin typeface="Arial Black" charset="0"/>
          <a:ea typeface="ＭＳ Ｐゴシック" charset="0"/>
        </a:defRPr>
      </a:lvl4pPr>
      <a:lvl5pPr algn="l" rtl="0" fontAlgn="base">
        <a:spcBef>
          <a:spcPct val="0"/>
        </a:spcBef>
        <a:spcAft>
          <a:spcPct val="0"/>
        </a:spcAft>
        <a:defRPr sz="8600">
          <a:solidFill>
            <a:schemeClr val="tx2"/>
          </a:solidFill>
          <a:latin typeface="Arial Black" charset="0"/>
          <a:ea typeface="ＭＳ Ｐゴシック" charset="0"/>
        </a:defRPr>
      </a:lvl5pPr>
      <a:lvl6pPr marL="457200" algn="l" rtl="0" fontAlgn="base">
        <a:spcBef>
          <a:spcPct val="0"/>
        </a:spcBef>
        <a:spcAft>
          <a:spcPct val="0"/>
        </a:spcAft>
        <a:defRPr sz="8600">
          <a:solidFill>
            <a:schemeClr val="tx2"/>
          </a:solidFill>
          <a:latin typeface="Arial Black" charset="0"/>
          <a:ea typeface="ＭＳ Ｐゴシック" charset="0"/>
        </a:defRPr>
      </a:lvl6pPr>
      <a:lvl7pPr marL="914400" algn="l" rtl="0" fontAlgn="base">
        <a:spcBef>
          <a:spcPct val="0"/>
        </a:spcBef>
        <a:spcAft>
          <a:spcPct val="0"/>
        </a:spcAft>
        <a:defRPr sz="8600">
          <a:solidFill>
            <a:schemeClr val="tx2"/>
          </a:solidFill>
          <a:latin typeface="Arial Black" charset="0"/>
          <a:ea typeface="ＭＳ Ｐゴシック" charset="0"/>
        </a:defRPr>
      </a:lvl7pPr>
      <a:lvl8pPr marL="1371600" algn="l" rtl="0" fontAlgn="base">
        <a:spcBef>
          <a:spcPct val="0"/>
        </a:spcBef>
        <a:spcAft>
          <a:spcPct val="0"/>
        </a:spcAft>
        <a:defRPr sz="8600">
          <a:solidFill>
            <a:schemeClr val="tx2"/>
          </a:solidFill>
          <a:latin typeface="Arial Black" charset="0"/>
          <a:ea typeface="ＭＳ Ｐゴシック" charset="0"/>
        </a:defRPr>
      </a:lvl8pPr>
      <a:lvl9pPr marL="1828800" algn="l" rtl="0" fontAlgn="base">
        <a:spcBef>
          <a:spcPct val="0"/>
        </a:spcBef>
        <a:spcAft>
          <a:spcPct val="0"/>
        </a:spcAft>
        <a:defRPr sz="8600">
          <a:solidFill>
            <a:schemeClr val="tx2"/>
          </a:solidFill>
          <a:latin typeface="Arial Black" charset="0"/>
          <a:ea typeface="ＭＳ Ｐゴシック" charset="0"/>
        </a:defRPr>
      </a:lvl9pPr>
    </p:titleStyle>
    <p:bodyStyle>
      <a:lvl1pPr marL="342900" indent="-342900" algn="l" rtl="0" fontAlgn="base">
        <a:spcBef>
          <a:spcPct val="20000"/>
        </a:spcBef>
        <a:spcAft>
          <a:spcPct val="0"/>
        </a:spcAft>
        <a:buChar char="•"/>
        <a:defRPr sz="2900">
          <a:solidFill>
            <a:schemeClr val="tx1"/>
          </a:solidFill>
          <a:latin typeface="+mn-lt"/>
          <a:ea typeface="+mn-ea"/>
          <a:cs typeface="+mn-cs"/>
        </a:defRPr>
      </a:lvl1pPr>
      <a:lvl2pPr marL="739775" indent="-282575" algn="l" rtl="0" fontAlgn="base">
        <a:spcBef>
          <a:spcPct val="20000"/>
        </a:spcBef>
        <a:spcAft>
          <a:spcPct val="0"/>
        </a:spcAft>
        <a:buChar char="–"/>
        <a:defRPr sz="29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1900">
          <a:solidFill>
            <a:schemeClr val="tx1"/>
          </a:solidFill>
          <a:latin typeface="+mn-lt"/>
          <a:ea typeface="+mn-ea"/>
        </a:defRPr>
      </a:lvl4pPr>
      <a:lvl5pPr marL="2057400" indent="-228600" algn="l" rtl="0" fontAlgn="base">
        <a:spcBef>
          <a:spcPct val="20000"/>
        </a:spcBef>
        <a:spcAft>
          <a:spcPct val="0"/>
        </a:spcAft>
        <a:buChar char="»"/>
        <a:defRPr sz="1900">
          <a:solidFill>
            <a:schemeClr val="tx1"/>
          </a:solidFill>
          <a:latin typeface="+mn-lt"/>
          <a:ea typeface="+mn-ea"/>
        </a:defRPr>
      </a:lvl5pPr>
      <a:lvl6pPr marL="2514600" indent="-228600" algn="l" rtl="0" fontAlgn="base">
        <a:spcBef>
          <a:spcPct val="20000"/>
        </a:spcBef>
        <a:spcAft>
          <a:spcPct val="0"/>
        </a:spcAft>
        <a:buChar char="»"/>
        <a:defRPr sz="1900">
          <a:solidFill>
            <a:schemeClr val="tx1"/>
          </a:solidFill>
          <a:latin typeface="+mn-lt"/>
          <a:ea typeface="+mn-ea"/>
        </a:defRPr>
      </a:lvl6pPr>
      <a:lvl7pPr marL="2971800" indent="-228600" algn="l" rtl="0" fontAlgn="base">
        <a:spcBef>
          <a:spcPct val="20000"/>
        </a:spcBef>
        <a:spcAft>
          <a:spcPct val="0"/>
        </a:spcAft>
        <a:buChar char="»"/>
        <a:defRPr sz="1900">
          <a:solidFill>
            <a:schemeClr val="tx1"/>
          </a:solidFill>
          <a:latin typeface="+mn-lt"/>
          <a:ea typeface="+mn-ea"/>
        </a:defRPr>
      </a:lvl7pPr>
      <a:lvl8pPr marL="3429000" indent="-228600" algn="l" rtl="0" fontAlgn="base">
        <a:spcBef>
          <a:spcPct val="20000"/>
        </a:spcBef>
        <a:spcAft>
          <a:spcPct val="0"/>
        </a:spcAft>
        <a:buChar char="»"/>
        <a:defRPr sz="1900">
          <a:solidFill>
            <a:schemeClr val="tx1"/>
          </a:solidFill>
          <a:latin typeface="+mn-lt"/>
          <a:ea typeface="+mn-ea"/>
        </a:defRPr>
      </a:lvl8pPr>
      <a:lvl9pPr marL="3886200" indent="-228600" algn="l" rtl="0" fontAlgn="base">
        <a:spcBef>
          <a:spcPct val="20000"/>
        </a:spcBef>
        <a:spcAft>
          <a:spcPct val="0"/>
        </a:spcAft>
        <a:buChar char="»"/>
        <a:defRPr sz="19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4450" name="Rectangle 2"/>
          <p:cNvSpPr>
            <a:spLocks noChangeArrowheads="1"/>
          </p:cNvSpPr>
          <p:nvPr userDrawn="1"/>
        </p:nvSpPr>
        <p:spPr bwMode="auto">
          <a:xfrm>
            <a:off x="0" y="4953000"/>
            <a:ext cx="43891200" cy="27965400"/>
          </a:xfrm>
          <a:prstGeom prst="rect">
            <a:avLst/>
          </a:prstGeom>
          <a:solidFill>
            <a:srgbClr val="AABAC9"/>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4451" name="Rectangle 3"/>
          <p:cNvSpPr>
            <a:spLocks noChangeArrowheads="1"/>
          </p:cNvSpPr>
          <p:nvPr userDrawn="1"/>
        </p:nvSpPr>
        <p:spPr bwMode="auto">
          <a:xfrm>
            <a:off x="0" y="0"/>
            <a:ext cx="43891200" cy="4770438"/>
          </a:xfrm>
          <a:prstGeom prst="rect">
            <a:avLst/>
          </a:prstGeom>
          <a:solidFill>
            <a:srgbClr val="D7D7D7"/>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4453" name="Rectangle 5"/>
          <p:cNvSpPr>
            <a:spLocks noChangeArrowheads="1"/>
          </p:cNvSpPr>
          <p:nvPr userDrawn="1"/>
        </p:nvSpPr>
        <p:spPr bwMode="auto">
          <a:xfrm>
            <a:off x="787400" y="5638800"/>
            <a:ext cx="42341800" cy="26547763"/>
          </a:xfrm>
          <a:prstGeom prst="rect">
            <a:avLst/>
          </a:prstGeom>
          <a:solidFill>
            <a:srgbClr val="D7D7D7"/>
          </a:solidFill>
          <a:ln w="12700">
            <a:solidFill>
              <a:srgbClr val="003466"/>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4452" name="Rectangle 4"/>
          <p:cNvSpPr>
            <a:spLocks noChangeArrowheads="1"/>
          </p:cNvSpPr>
          <p:nvPr userDrawn="1"/>
        </p:nvSpPr>
        <p:spPr bwMode="auto">
          <a:xfrm>
            <a:off x="0" y="4800600"/>
            <a:ext cx="43891200" cy="130175"/>
          </a:xfrm>
          <a:prstGeom prst="rect">
            <a:avLst/>
          </a:prstGeom>
          <a:solidFill>
            <a:srgbClr val="66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4457" name="Text Box 9"/>
          <p:cNvSpPr txBox="1">
            <a:spLocks noChangeArrowheads="1"/>
          </p:cNvSpPr>
          <p:nvPr userDrawn="1"/>
        </p:nvSpPr>
        <p:spPr bwMode="auto">
          <a:xfrm>
            <a:off x="609600" y="32445325"/>
            <a:ext cx="2514600" cy="315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lnSpc>
                <a:spcPct val="65000"/>
              </a:lnSpc>
              <a:spcBef>
                <a:spcPct val="50000"/>
              </a:spcBef>
            </a:pPr>
            <a:r>
              <a:rPr lang="en-US" sz="500" b="1">
                <a:solidFill>
                  <a:schemeClr val="bg2"/>
                </a:solidFill>
                <a:latin typeface="Arial" charset="0"/>
              </a:rPr>
              <a:t>POSTER TEMPLATES BY:</a:t>
            </a:r>
          </a:p>
          <a:p>
            <a:pPr eaLnBrk="0" hangingPunct="0">
              <a:lnSpc>
                <a:spcPct val="65000"/>
              </a:lnSpc>
              <a:spcBef>
                <a:spcPct val="50000"/>
              </a:spcBef>
            </a:pPr>
            <a:r>
              <a:rPr lang="en-US" sz="1000" b="1">
                <a:solidFill>
                  <a:schemeClr val="bg2"/>
                </a:solidFill>
                <a:latin typeface="Arial" charset="0"/>
              </a:rPr>
              <a:t>www.POSTERPRESENTATIONS.com</a:t>
            </a:r>
          </a:p>
        </p:txBody>
      </p:sp>
      <p:sp>
        <p:nvSpPr>
          <p:cNvPr id="104458" name="Rectangle 10"/>
          <p:cNvSpPr>
            <a:spLocks noGrp="1" noChangeArrowheads="1"/>
          </p:cNvSpPr>
          <p:nvPr>
            <p:ph type="title"/>
          </p:nvPr>
        </p:nvSpPr>
        <p:spPr bwMode="auto">
          <a:xfrm>
            <a:off x="960438" y="1273175"/>
            <a:ext cx="41924287" cy="2201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ctr" anchorCtr="0" compatLnSpc="1">
            <a:prstTxWarp prst="textNoShape">
              <a:avLst/>
            </a:prstTxWarp>
          </a:bodyPr>
          <a:lstStyle/>
          <a:p>
            <a:pPr lvl="0"/>
            <a:r>
              <a:rPr lang="en-US"/>
              <a:t>Click to edit Master title style</a:t>
            </a:r>
          </a:p>
        </p:txBody>
      </p:sp>
      <p:sp>
        <p:nvSpPr>
          <p:cNvPr id="104459" name="Rectangle 11"/>
          <p:cNvSpPr>
            <a:spLocks noGrp="1" noChangeArrowheads="1"/>
          </p:cNvSpPr>
          <p:nvPr>
            <p:ph type="body" idx="1"/>
          </p:nvPr>
        </p:nvSpPr>
        <p:spPr bwMode="auto">
          <a:xfrm>
            <a:off x="1722438" y="6289675"/>
            <a:ext cx="40403462" cy="2505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26" tIns="45710" rIns="91426" bIns="4571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rtl="0" fontAlgn="base">
        <a:spcBef>
          <a:spcPct val="0"/>
        </a:spcBef>
        <a:spcAft>
          <a:spcPct val="0"/>
        </a:spcAft>
        <a:defRPr sz="8600">
          <a:solidFill>
            <a:schemeClr val="tx2"/>
          </a:solidFill>
          <a:latin typeface="+mj-lt"/>
          <a:ea typeface="+mj-ea"/>
          <a:cs typeface="+mj-cs"/>
        </a:defRPr>
      </a:lvl1pPr>
      <a:lvl2pPr algn="l" rtl="0" fontAlgn="base">
        <a:spcBef>
          <a:spcPct val="0"/>
        </a:spcBef>
        <a:spcAft>
          <a:spcPct val="0"/>
        </a:spcAft>
        <a:defRPr sz="8600">
          <a:solidFill>
            <a:schemeClr val="tx2"/>
          </a:solidFill>
          <a:latin typeface="Arial Black" charset="0"/>
          <a:ea typeface="ＭＳ Ｐゴシック" charset="0"/>
        </a:defRPr>
      </a:lvl2pPr>
      <a:lvl3pPr algn="l" rtl="0" fontAlgn="base">
        <a:spcBef>
          <a:spcPct val="0"/>
        </a:spcBef>
        <a:spcAft>
          <a:spcPct val="0"/>
        </a:spcAft>
        <a:defRPr sz="8600">
          <a:solidFill>
            <a:schemeClr val="tx2"/>
          </a:solidFill>
          <a:latin typeface="Arial Black" charset="0"/>
          <a:ea typeface="ＭＳ Ｐゴシック" charset="0"/>
        </a:defRPr>
      </a:lvl3pPr>
      <a:lvl4pPr algn="l" rtl="0" fontAlgn="base">
        <a:spcBef>
          <a:spcPct val="0"/>
        </a:spcBef>
        <a:spcAft>
          <a:spcPct val="0"/>
        </a:spcAft>
        <a:defRPr sz="8600">
          <a:solidFill>
            <a:schemeClr val="tx2"/>
          </a:solidFill>
          <a:latin typeface="Arial Black" charset="0"/>
          <a:ea typeface="ＭＳ Ｐゴシック" charset="0"/>
        </a:defRPr>
      </a:lvl4pPr>
      <a:lvl5pPr algn="l" rtl="0" fontAlgn="base">
        <a:spcBef>
          <a:spcPct val="0"/>
        </a:spcBef>
        <a:spcAft>
          <a:spcPct val="0"/>
        </a:spcAft>
        <a:defRPr sz="8600">
          <a:solidFill>
            <a:schemeClr val="tx2"/>
          </a:solidFill>
          <a:latin typeface="Arial Black" charset="0"/>
          <a:ea typeface="ＭＳ Ｐゴシック" charset="0"/>
        </a:defRPr>
      </a:lvl5pPr>
      <a:lvl6pPr marL="457200" algn="l" rtl="0" fontAlgn="base">
        <a:spcBef>
          <a:spcPct val="0"/>
        </a:spcBef>
        <a:spcAft>
          <a:spcPct val="0"/>
        </a:spcAft>
        <a:defRPr sz="8600">
          <a:solidFill>
            <a:schemeClr val="tx2"/>
          </a:solidFill>
          <a:latin typeface="Arial Black" charset="0"/>
          <a:ea typeface="ＭＳ Ｐゴシック" charset="0"/>
        </a:defRPr>
      </a:lvl6pPr>
      <a:lvl7pPr marL="914400" algn="l" rtl="0" fontAlgn="base">
        <a:spcBef>
          <a:spcPct val="0"/>
        </a:spcBef>
        <a:spcAft>
          <a:spcPct val="0"/>
        </a:spcAft>
        <a:defRPr sz="8600">
          <a:solidFill>
            <a:schemeClr val="tx2"/>
          </a:solidFill>
          <a:latin typeface="Arial Black" charset="0"/>
          <a:ea typeface="ＭＳ Ｐゴシック" charset="0"/>
        </a:defRPr>
      </a:lvl7pPr>
      <a:lvl8pPr marL="1371600" algn="l" rtl="0" fontAlgn="base">
        <a:spcBef>
          <a:spcPct val="0"/>
        </a:spcBef>
        <a:spcAft>
          <a:spcPct val="0"/>
        </a:spcAft>
        <a:defRPr sz="8600">
          <a:solidFill>
            <a:schemeClr val="tx2"/>
          </a:solidFill>
          <a:latin typeface="Arial Black" charset="0"/>
          <a:ea typeface="ＭＳ Ｐゴシック" charset="0"/>
        </a:defRPr>
      </a:lvl8pPr>
      <a:lvl9pPr marL="1828800" algn="l" rtl="0" fontAlgn="base">
        <a:spcBef>
          <a:spcPct val="0"/>
        </a:spcBef>
        <a:spcAft>
          <a:spcPct val="0"/>
        </a:spcAft>
        <a:defRPr sz="8600">
          <a:solidFill>
            <a:schemeClr val="tx2"/>
          </a:solidFill>
          <a:latin typeface="Arial Black" charset="0"/>
          <a:ea typeface="ＭＳ Ｐゴシック" charset="0"/>
        </a:defRPr>
      </a:lvl9pPr>
    </p:titleStyle>
    <p:bodyStyle>
      <a:lvl1pPr marL="342900" indent="-342900" algn="l" rtl="0" fontAlgn="base">
        <a:spcBef>
          <a:spcPct val="20000"/>
        </a:spcBef>
        <a:spcAft>
          <a:spcPct val="0"/>
        </a:spcAft>
        <a:buChar char="•"/>
        <a:defRPr sz="2900">
          <a:solidFill>
            <a:schemeClr val="tx1"/>
          </a:solidFill>
          <a:latin typeface="+mn-lt"/>
          <a:ea typeface="+mn-ea"/>
          <a:cs typeface="+mn-cs"/>
        </a:defRPr>
      </a:lvl1pPr>
      <a:lvl2pPr marL="739775" indent="-282575" algn="l" rtl="0" fontAlgn="base">
        <a:spcBef>
          <a:spcPct val="20000"/>
        </a:spcBef>
        <a:spcAft>
          <a:spcPct val="0"/>
        </a:spcAft>
        <a:buChar char="–"/>
        <a:defRPr sz="29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1900">
          <a:solidFill>
            <a:schemeClr val="tx1"/>
          </a:solidFill>
          <a:latin typeface="+mn-lt"/>
          <a:ea typeface="+mn-ea"/>
        </a:defRPr>
      </a:lvl4pPr>
      <a:lvl5pPr marL="2057400" indent="-228600" algn="l" rtl="0" fontAlgn="base">
        <a:spcBef>
          <a:spcPct val="20000"/>
        </a:spcBef>
        <a:spcAft>
          <a:spcPct val="0"/>
        </a:spcAft>
        <a:buChar char="»"/>
        <a:defRPr sz="1900">
          <a:solidFill>
            <a:schemeClr val="tx1"/>
          </a:solidFill>
          <a:latin typeface="+mn-lt"/>
          <a:ea typeface="+mn-ea"/>
        </a:defRPr>
      </a:lvl5pPr>
      <a:lvl6pPr marL="2514600" indent="-228600" algn="l" rtl="0" fontAlgn="base">
        <a:spcBef>
          <a:spcPct val="20000"/>
        </a:spcBef>
        <a:spcAft>
          <a:spcPct val="0"/>
        </a:spcAft>
        <a:buChar char="»"/>
        <a:defRPr sz="1900">
          <a:solidFill>
            <a:schemeClr val="tx1"/>
          </a:solidFill>
          <a:latin typeface="+mn-lt"/>
          <a:ea typeface="+mn-ea"/>
        </a:defRPr>
      </a:lvl6pPr>
      <a:lvl7pPr marL="2971800" indent="-228600" algn="l" rtl="0" fontAlgn="base">
        <a:spcBef>
          <a:spcPct val="20000"/>
        </a:spcBef>
        <a:spcAft>
          <a:spcPct val="0"/>
        </a:spcAft>
        <a:buChar char="»"/>
        <a:defRPr sz="1900">
          <a:solidFill>
            <a:schemeClr val="tx1"/>
          </a:solidFill>
          <a:latin typeface="+mn-lt"/>
          <a:ea typeface="+mn-ea"/>
        </a:defRPr>
      </a:lvl7pPr>
      <a:lvl8pPr marL="3429000" indent="-228600" algn="l" rtl="0" fontAlgn="base">
        <a:spcBef>
          <a:spcPct val="20000"/>
        </a:spcBef>
        <a:spcAft>
          <a:spcPct val="0"/>
        </a:spcAft>
        <a:buChar char="»"/>
        <a:defRPr sz="1900">
          <a:solidFill>
            <a:schemeClr val="tx1"/>
          </a:solidFill>
          <a:latin typeface="+mn-lt"/>
          <a:ea typeface="+mn-ea"/>
        </a:defRPr>
      </a:lvl8pPr>
      <a:lvl9pPr marL="3886200" indent="-228600" algn="l" rtl="0" fontAlgn="base">
        <a:spcBef>
          <a:spcPct val="20000"/>
        </a:spcBef>
        <a:spcAft>
          <a:spcPct val="0"/>
        </a:spcAft>
        <a:buChar char="»"/>
        <a:defRPr sz="19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oleObject" Target="../embeddings/oleObject1.bin"/><Relationship Id="rId5" Type="http://schemas.openxmlformats.org/officeDocument/2006/relationships/package" Target="../embeddings/Microsoft_Word_Document1.docx"/><Relationship Id="rId6" Type="http://schemas.openxmlformats.org/officeDocument/2006/relationships/image" Target="../media/image1.emf"/><Relationship Id="rId1" Type="http://schemas.openxmlformats.org/officeDocument/2006/relationships/vmlDrawing" Target="../drawings/vmlDrawing1.vml"/><Relationship Id="rId2"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5"/>
          <p:cNvSpPr>
            <a:spLocks noChangeArrowheads="1"/>
          </p:cNvSpPr>
          <p:nvPr/>
        </p:nvSpPr>
        <p:spPr bwMode="auto">
          <a:xfrm>
            <a:off x="4527550" y="0"/>
            <a:ext cx="34771013" cy="5632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02" tIns="45701" rIns="91402" bIns="45701">
            <a:spAutoFit/>
          </a:bodyPr>
          <a:lstStyle/>
          <a:p>
            <a:pPr algn="ctr">
              <a:spcBef>
                <a:spcPct val="50000"/>
              </a:spcBef>
            </a:pPr>
            <a:r>
              <a:rPr lang="en-US" sz="8600" dirty="0" smtClean="0">
                <a:latin typeface="Arial Black" charset="0"/>
              </a:rPr>
              <a:t>Improving the English Language Development for All Students through </a:t>
            </a:r>
            <a:r>
              <a:rPr lang="en-US" sz="8600" smtClean="0">
                <a:latin typeface="Arial Black" charset="0"/>
              </a:rPr>
              <a:t>School Wide </a:t>
            </a:r>
            <a:r>
              <a:rPr lang="en-US" sz="8600" dirty="0" smtClean="0">
                <a:latin typeface="Arial Black" charset="0"/>
              </a:rPr>
              <a:t>English Language Development</a:t>
            </a:r>
            <a:endParaRPr lang="en-US" sz="8600" dirty="0">
              <a:latin typeface="Arial Black" charset="0"/>
            </a:endParaRPr>
          </a:p>
          <a:p>
            <a:pPr algn="ctr">
              <a:spcBef>
                <a:spcPct val="50000"/>
              </a:spcBef>
            </a:pPr>
            <a:r>
              <a:rPr lang="en-US" sz="3400" b="1" dirty="0" smtClean="0">
                <a:latin typeface="Arial" charset="0"/>
              </a:rPr>
              <a:t>Brian Sica, Assistant Principal, Hillsboro High School </a:t>
            </a:r>
            <a:endParaRPr lang="en-US" sz="3400" b="1" dirty="0">
              <a:latin typeface="Arial" charset="0"/>
            </a:endParaRPr>
          </a:p>
          <a:p>
            <a:pPr algn="ctr">
              <a:spcBef>
                <a:spcPct val="50000"/>
              </a:spcBef>
            </a:pPr>
            <a:endParaRPr lang="en-US" sz="3400" b="1" dirty="0">
              <a:latin typeface="Arial" charset="0"/>
            </a:endParaRPr>
          </a:p>
        </p:txBody>
      </p:sp>
      <p:sp>
        <p:nvSpPr>
          <p:cNvPr id="2082" name="Text Box 34"/>
          <p:cNvSpPr txBox="1">
            <a:spLocks noChangeArrowheads="1"/>
          </p:cNvSpPr>
          <p:nvPr/>
        </p:nvSpPr>
        <p:spPr bwMode="auto">
          <a:xfrm>
            <a:off x="22271038" y="5638800"/>
            <a:ext cx="9983787" cy="64631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algn="ctr" eaLnBrk="0" hangingPunct="0">
              <a:spcBef>
                <a:spcPct val="50000"/>
              </a:spcBef>
            </a:pPr>
            <a:r>
              <a:rPr lang="en-US" sz="3600" b="1" dirty="0" smtClean="0"/>
              <a:t>Implementation Plan</a:t>
            </a:r>
            <a:endParaRPr lang="en-US" sz="3600" b="1" dirty="0"/>
          </a:p>
        </p:txBody>
      </p:sp>
      <p:sp>
        <p:nvSpPr>
          <p:cNvPr id="2055" name="Text Box 7"/>
          <p:cNvSpPr txBox="1">
            <a:spLocks noChangeArrowheads="1"/>
          </p:cNvSpPr>
          <p:nvPr/>
        </p:nvSpPr>
        <p:spPr bwMode="auto">
          <a:xfrm>
            <a:off x="684213" y="5638800"/>
            <a:ext cx="9983787" cy="64631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algn="ctr" eaLnBrk="0" hangingPunct="0">
              <a:spcBef>
                <a:spcPct val="50000"/>
              </a:spcBef>
            </a:pPr>
            <a:r>
              <a:rPr lang="en-US" sz="2400" b="1" dirty="0">
                <a:solidFill>
                  <a:schemeClr val="bg1"/>
                </a:solidFill>
              </a:rPr>
              <a:t>        </a:t>
            </a:r>
            <a:r>
              <a:rPr lang="en-US" sz="3600" b="1" dirty="0"/>
              <a:t>Introduction</a:t>
            </a:r>
          </a:p>
        </p:txBody>
      </p:sp>
      <p:sp>
        <p:nvSpPr>
          <p:cNvPr id="2075" name="Text Box 27"/>
          <p:cNvSpPr txBox="1">
            <a:spLocks noChangeArrowheads="1"/>
          </p:cNvSpPr>
          <p:nvPr/>
        </p:nvSpPr>
        <p:spPr bwMode="auto">
          <a:xfrm>
            <a:off x="11472863" y="5630863"/>
            <a:ext cx="9993312" cy="609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pPr>
            <a:r>
              <a:rPr lang="en-US" sz="3400" b="1" dirty="0" smtClean="0"/>
              <a:t>Advantages of School Wide ELD</a:t>
            </a:r>
            <a:endParaRPr lang="en-US" sz="2400" b="1" dirty="0"/>
          </a:p>
        </p:txBody>
      </p:sp>
      <p:sp>
        <p:nvSpPr>
          <p:cNvPr id="2168" name="Text Box 120"/>
          <p:cNvSpPr txBox="1">
            <a:spLocks noChangeArrowheads="1"/>
          </p:cNvSpPr>
          <p:nvPr/>
        </p:nvSpPr>
        <p:spPr bwMode="auto">
          <a:xfrm>
            <a:off x="33053338" y="5654675"/>
            <a:ext cx="9971087" cy="64631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algn="ctr" eaLnBrk="0" hangingPunct="0">
              <a:spcBef>
                <a:spcPct val="50000"/>
              </a:spcBef>
            </a:pPr>
            <a:r>
              <a:rPr lang="en-US" sz="3600" b="1" dirty="0">
                <a:solidFill>
                  <a:schemeClr val="bg1"/>
                </a:solidFill>
              </a:rPr>
              <a:t>         </a:t>
            </a:r>
            <a:r>
              <a:rPr lang="en-US" sz="3600" b="1" dirty="0" smtClean="0"/>
              <a:t>Project Timeline (Through 2012-2013)</a:t>
            </a:r>
            <a:endParaRPr lang="en-US" sz="3600" b="1" dirty="0"/>
          </a:p>
        </p:txBody>
      </p:sp>
      <p:sp>
        <p:nvSpPr>
          <p:cNvPr id="2228" name="Text Box 180"/>
          <p:cNvSpPr txBox="1">
            <a:spLocks noChangeArrowheads="1"/>
          </p:cNvSpPr>
          <p:nvPr/>
        </p:nvSpPr>
        <p:spPr bwMode="auto">
          <a:xfrm>
            <a:off x="11517313" y="31127700"/>
            <a:ext cx="20713700" cy="519113"/>
          </a:xfrm>
          <a:prstGeom prst="rect">
            <a:avLst/>
          </a:prstGeom>
          <a:solidFill>
            <a:schemeClr val="bg1"/>
          </a:solidFill>
          <a:ln>
            <a:noFill/>
          </a:ln>
          <a:effectLst/>
          <a:extLs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pPr>
            <a:r>
              <a:rPr lang="en-US" sz="2800" dirty="0"/>
              <a:t>For further information, or sources contact </a:t>
            </a:r>
            <a:r>
              <a:rPr lang="en-US" sz="2800" dirty="0" smtClean="0"/>
              <a:t>Mr. Brian Sica </a:t>
            </a:r>
            <a:r>
              <a:rPr lang="en-US" sz="2800" dirty="0"/>
              <a:t>at </a:t>
            </a:r>
            <a:r>
              <a:rPr lang="en-US" sz="2800" dirty="0" smtClean="0"/>
              <a:t>sicab@hsd.k12.or.us. </a:t>
            </a:r>
            <a:endParaRPr lang="en-US" sz="2800" b="1" dirty="0"/>
          </a:p>
        </p:txBody>
      </p:sp>
      <p:sp>
        <p:nvSpPr>
          <p:cNvPr id="2375" name="Text Box 327"/>
          <p:cNvSpPr txBox="1">
            <a:spLocks noChangeArrowheads="1"/>
          </p:cNvSpPr>
          <p:nvPr/>
        </p:nvSpPr>
        <p:spPr bwMode="auto">
          <a:xfrm>
            <a:off x="1177925" y="6604000"/>
            <a:ext cx="18415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endParaRPr lang="en-US" dirty="0"/>
          </a:p>
        </p:txBody>
      </p:sp>
      <p:sp>
        <p:nvSpPr>
          <p:cNvPr id="2376" name="Text Box 328"/>
          <p:cNvSpPr txBox="1">
            <a:spLocks noChangeArrowheads="1"/>
          </p:cNvSpPr>
          <p:nvPr/>
        </p:nvSpPr>
        <p:spPr bwMode="auto">
          <a:xfrm>
            <a:off x="1254125" y="6564313"/>
            <a:ext cx="8669338" cy="390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r>
              <a:rPr lang="en-US" sz="3600" b="1" dirty="0" smtClean="0"/>
              <a:t>The Need for Improved English Language Development</a:t>
            </a:r>
          </a:p>
          <a:p>
            <a:endParaRPr lang="en-US" sz="2800" b="1" dirty="0"/>
          </a:p>
          <a:p>
            <a:r>
              <a:rPr lang="en-US" sz="2800" b="1" dirty="0" smtClean="0"/>
              <a:t>	</a:t>
            </a:r>
            <a:r>
              <a:rPr lang="en-US" dirty="0" smtClean="0"/>
              <a:t>Hillsboro High School has undertaken major reform initiatives over the past six years.  The development of Smaller Learning Communities and the Expansion of the IB to include the MYP has had significant impact on student achievement. </a:t>
            </a:r>
          </a:p>
          <a:p>
            <a:r>
              <a:rPr lang="en-US" sz="2800" dirty="0" smtClean="0"/>
              <a:t> </a:t>
            </a:r>
            <a:endParaRPr lang="en-US" sz="2800" dirty="0"/>
          </a:p>
        </p:txBody>
      </p:sp>
      <p:sp>
        <p:nvSpPr>
          <p:cNvPr id="2450" name="Text Box 402"/>
          <p:cNvSpPr txBox="1">
            <a:spLocks noChangeArrowheads="1"/>
          </p:cNvSpPr>
          <p:nvPr/>
        </p:nvSpPr>
        <p:spPr bwMode="auto">
          <a:xfrm>
            <a:off x="22790596" y="6742113"/>
            <a:ext cx="8669338"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marL="342900" indent="-342900">
              <a:defRPr>
                <a:solidFill>
                  <a:schemeClr val="tx1"/>
                </a:solidFill>
                <a:latin typeface="Arial" charset="0"/>
                <a:ea typeface="ＭＳ Ｐゴシック" charset="0"/>
              </a:defRPr>
            </a:lvl1pPr>
            <a:lvl2pPr marL="800100" indent="-342900">
              <a:defRPr>
                <a:solidFill>
                  <a:schemeClr val="tx1"/>
                </a:solidFill>
                <a:latin typeface="Arial" charset="0"/>
                <a:ea typeface="ＭＳ Ｐゴシック" charset="0"/>
              </a:defRPr>
            </a:lvl2pPr>
            <a:lvl3pPr marL="1257300" indent="-342900">
              <a:defRPr>
                <a:solidFill>
                  <a:schemeClr val="tx1"/>
                </a:solidFill>
                <a:latin typeface="Arial" charset="0"/>
                <a:ea typeface="ＭＳ Ｐゴシック" charset="0"/>
              </a:defRPr>
            </a:lvl3pPr>
            <a:lvl4pPr marL="1714500" indent="-342900">
              <a:defRPr>
                <a:solidFill>
                  <a:schemeClr val="tx1"/>
                </a:solidFill>
                <a:latin typeface="Arial" charset="0"/>
                <a:ea typeface="ＭＳ Ｐゴシック" charset="0"/>
              </a:defRPr>
            </a:lvl4pPr>
            <a:lvl5pPr marL="2171700" indent="-342900">
              <a:defRPr>
                <a:solidFill>
                  <a:schemeClr val="tx1"/>
                </a:solidFill>
                <a:latin typeface="Arial" charset="0"/>
                <a:ea typeface="ＭＳ Ｐゴシック" charset="0"/>
              </a:defRPr>
            </a:lvl5pPr>
            <a:lvl6pPr marL="2628900" indent="-342900" fontAlgn="base">
              <a:spcBef>
                <a:spcPct val="0"/>
              </a:spcBef>
              <a:spcAft>
                <a:spcPct val="0"/>
              </a:spcAft>
              <a:defRPr>
                <a:solidFill>
                  <a:schemeClr val="tx1"/>
                </a:solidFill>
                <a:latin typeface="Arial" charset="0"/>
                <a:ea typeface="ＭＳ Ｐゴシック" charset="0"/>
              </a:defRPr>
            </a:lvl6pPr>
            <a:lvl7pPr marL="3086100" indent="-342900" fontAlgn="base">
              <a:spcBef>
                <a:spcPct val="0"/>
              </a:spcBef>
              <a:spcAft>
                <a:spcPct val="0"/>
              </a:spcAft>
              <a:defRPr>
                <a:solidFill>
                  <a:schemeClr val="tx1"/>
                </a:solidFill>
                <a:latin typeface="Arial" charset="0"/>
                <a:ea typeface="ＭＳ Ｐゴシック" charset="0"/>
              </a:defRPr>
            </a:lvl7pPr>
            <a:lvl8pPr marL="3543300" indent="-342900" fontAlgn="base">
              <a:spcBef>
                <a:spcPct val="0"/>
              </a:spcBef>
              <a:spcAft>
                <a:spcPct val="0"/>
              </a:spcAft>
              <a:defRPr>
                <a:solidFill>
                  <a:schemeClr val="tx1"/>
                </a:solidFill>
                <a:latin typeface="Arial" charset="0"/>
                <a:ea typeface="ＭＳ Ｐゴシック" charset="0"/>
              </a:defRPr>
            </a:lvl8pPr>
            <a:lvl9pPr marL="4000500" indent="-342900" fontAlgn="base">
              <a:spcBef>
                <a:spcPct val="0"/>
              </a:spcBef>
              <a:spcAft>
                <a:spcPct val="0"/>
              </a:spcAft>
              <a:defRPr>
                <a:solidFill>
                  <a:schemeClr val="tx1"/>
                </a:solidFill>
                <a:latin typeface="Arial" charset="0"/>
                <a:ea typeface="ＭＳ Ｐゴシック" charset="0"/>
              </a:defRPr>
            </a:lvl9pPr>
          </a:lstStyle>
          <a:p>
            <a:endParaRPr lang="en-US" dirty="0">
              <a:latin typeface="Arial Narrow" charset="0"/>
            </a:endParaRPr>
          </a:p>
        </p:txBody>
      </p:sp>
      <p:sp>
        <p:nvSpPr>
          <p:cNvPr id="2464" name="Text Box 416"/>
          <p:cNvSpPr txBox="1">
            <a:spLocks noChangeArrowheads="1"/>
          </p:cNvSpPr>
          <p:nvPr/>
        </p:nvSpPr>
        <p:spPr bwMode="auto">
          <a:xfrm>
            <a:off x="11506200" y="30545088"/>
            <a:ext cx="20734338" cy="6096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eaLnBrk="0" hangingPunct="0">
              <a:spcBef>
                <a:spcPct val="50000"/>
              </a:spcBef>
            </a:pPr>
            <a:r>
              <a:rPr lang="en-US" sz="2400" b="1" dirty="0">
                <a:solidFill>
                  <a:schemeClr val="bg1"/>
                </a:solidFill>
              </a:rPr>
              <a:t>         </a:t>
            </a:r>
            <a:r>
              <a:rPr lang="en-US" sz="3400" b="1" dirty="0"/>
              <a:t>Contact Information </a:t>
            </a:r>
          </a:p>
        </p:txBody>
      </p:sp>
      <p:sp>
        <p:nvSpPr>
          <p:cNvPr id="2475" name="Text Box 427"/>
          <p:cNvSpPr txBox="1">
            <a:spLocks noChangeArrowheads="1"/>
          </p:cNvSpPr>
          <p:nvPr/>
        </p:nvSpPr>
        <p:spPr bwMode="auto">
          <a:xfrm>
            <a:off x="1593850" y="15797213"/>
            <a:ext cx="8270875"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en-US" dirty="0"/>
          </a:p>
        </p:txBody>
      </p:sp>
      <p:sp>
        <p:nvSpPr>
          <p:cNvPr id="2476" name="Text Box 428"/>
          <p:cNvSpPr txBox="1">
            <a:spLocks noChangeArrowheads="1"/>
          </p:cNvSpPr>
          <p:nvPr/>
        </p:nvSpPr>
        <p:spPr bwMode="auto">
          <a:xfrm>
            <a:off x="1193800" y="15797213"/>
            <a:ext cx="1355725"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en-US" dirty="0"/>
          </a:p>
        </p:txBody>
      </p:sp>
      <p:sp>
        <p:nvSpPr>
          <p:cNvPr id="2477" name="Text Box 429"/>
          <p:cNvSpPr txBox="1">
            <a:spLocks noChangeArrowheads="1"/>
          </p:cNvSpPr>
          <p:nvPr/>
        </p:nvSpPr>
        <p:spPr bwMode="auto">
          <a:xfrm>
            <a:off x="885385" y="22991029"/>
            <a:ext cx="9277500" cy="7232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r>
              <a:rPr lang="en-US" b="1" dirty="0" smtClean="0"/>
              <a:t>Content Literacy:</a:t>
            </a:r>
          </a:p>
          <a:p>
            <a:r>
              <a:rPr lang="en-US" dirty="0" smtClean="0"/>
              <a:t>	In this model, foundational language development is taught exclusively in the Language Arts and ESL departments.  School Wide literacy is accomplished primarily through the use and application of Tier-Three vocabulary within content areas. </a:t>
            </a:r>
          </a:p>
          <a:p>
            <a:endParaRPr lang="en-US" dirty="0"/>
          </a:p>
          <a:p>
            <a:r>
              <a:rPr lang="en-US" b="1" dirty="0" smtClean="0"/>
              <a:t>Pull-out ELD:</a:t>
            </a:r>
          </a:p>
          <a:p>
            <a:r>
              <a:rPr lang="en-US" dirty="0"/>
              <a:t>	</a:t>
            </a:r>
            <a:r>
              <a:rPr lang="en-US" dirty="0" smtClean="0"/>
              <a:t>While this model is not necessarily independent of a content literacy focus, the philosophy is significant.  ELL’s are typically removed from grade level classes until their language skills are deemed sufficient. </a:t>
            </a:r>
          </a:p>
          <a:p>
            <a:endParaRPr lang="en-US" dirty="0"/>
          </a:p>
          <a:p>
            <a:r>
              <a:rPr lang="en-US" b="1" dirty="0" smtClean="0"/>
              <a:t>School Wide ELD</a:t>
            </a:r>
            <a:r>
              <a:rPr lang="en-US" dirty="0" smtClean="0"/>
              <a:t>:</a:t>
            </a:r>
          </a:p>
          <a:p>
            <a:r>
              <a:rPr lang="en-US" dirty="0"/>
              <a:t>	English Language Development instruction </a:t>
            </a:r>
            <a:r>
              <a:rPr lang="en-US" dirty="0" smtClean="0"/>
              <a:t>is systematic</a:t>
            </a:r>
            <a:r>
              <a:rPr lang="en-US" dirty="0"/>
              <a:t>, articulated, and integrated into content. </a:t>
            </a:r>
            <a:r>
              <a:rPr lang="en-US" dirty="0" smtClean="0"/>
              <a:t> English Language Proficiency Standards are taught within the level curriculum </a:t>
            </a:r>
            <a:endParaRPr lang="en-US" dirty="0"/>
          </a:p>
        </p:txBody>
      </p:sp>
      <p:sp>
        <p:nvSpPr>
          <p:cNvPr id="2479" name="Text Box 431"/>
          <p:cNvSpPr txBox="1">
            <a:spLocks noChangeArrowheads="1"/>
          </p:cNvSpPr>
          <p:nvPr/>
        </p:nvSpPr>
        <p:spPr bwMode="auto">
          <a:xfrm>
            <a:off x="33369250" y="7910513"/>
            <a:ext cx="91567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defTabSz="4389438">
              <a:defRPr>
                <a:solidFill>
                  <a:schemeClr val="tx1"/>
                </a:solidFill>
                <a:latin typeface="Arial" charset="0"/>
                <a:ea typeface="ＭＳ Ｐゴシック" charset="0"/>
              </a:defRPr>
            </a:lvl1pPr>
            <a:lvl2pPr defTabSz="4389438">
              <a:defRPr>
                <a:solidFill>
                  <a:schemeClr val="tx1"/>
                </a:solidFill>
                <a:latin typeface="Arial" charset="0"/>
                <a:ea typeface="ＭＳ Ｐゴシック" charset="0"/>
              </a:defRPr>
            </a:lvl2pPr>
            <a:lvl3pPr defTabSz="4389438">
              <a:defRPr>
                <a:solidFill>
                  <a:schemeClr val="tx1"/>
                </a:solidFill>
                <a:latin typeface="Arial" charset="0"/>
                <a:ea typeface="ＭＳ Ｐゴシック" charset="0"/>
              </a:defRPr>
            </a:lvl3pPr>
            <a:lvl4pPr defTabSz="4389438">
              <a:defRPr>
                <a:solidFill>
                  <a:schemeClr val="tx1"/>
                </a:solidFill>
                <a:latin typeface="Arial" charset="0"/>
                <a:ea typeface="ＭＳ Ｐゴシック" charset="0"/>
              </a:defRPr>
            </a:lvl4pPr>
            <a:lvl5pPr defTabSz="4389438">
              <a:defRPr>
                <a:solidFill>
                  <a:schemeClr val="tx1"/>
                </a:solidFill>
                <a:latin typeface="Arial" charset="0"/>
                <a:ea typeface="ＭＳ Ｐゴシック" charset="0"/>
              </a:defRPr>
            </a:lvl5pPr>
            <a:lvl6pPr defTabSz="4389438" fontAlgn="base">
              <a:spcBef>
                <a:spcPct val="0"/>
              </a:spcBef>
              <a:spcAft>
                <a:spcPct val="0"/>
              </a:spcAft>
              <a:defRPr>
                <a:solidFill>
                  <a:schemeClr val="tx1"/>
                </a:solidFill>
                <a:latin typeface="Arial" charset="0"/>
                <a:ea typeface="ＭＳ Ｐゴシック" charset="0"/>
              </a:defRPr>
            </a:lvl6pPr>
            <a:lvl7pPr defTabSz="4389438" fontAlgn="base">
              <a:spcBef>
                <a:spcPct val="0"/>
              </a:spcBef>
              <a:spcAft>
                <a:spcPct val="0"/>
              </a:spcAft>
              <a:defRPr>
                <a:solidFill>
                  <a:schemeClr val="tx1"/>
                </a:solidFill>
                <a:latin typeface="Arial" charset="0"/>
                <a:ea typeface="ＭＳ Ｐゴシック" charset="0"/>
              </a:defRPr>
            </a:lvl7pPr>
            <a:lvl8pPr defTabSz="4389438" fontAlgn="base">
              <a:spcBef>
                <a:spcPct val="0"/>
              </a:spcBef>
              <a:spcAft>
                <a:spcPct val="0"/>
              </a:spcAft>
              <a:defRPr>
                <a:solidFill>
                  <a:schemeClr val="tx1"/>
                </a:solidFill>
                <a:latin typeface="Arial" charset="0"/>
                <a:ea typeface="ＭＳ Ｐゴシック" charset="0"/>
              </a:defRPr>
            </a:lvl8pPr>
            <a:lvl9pPr defTabSz="4389438" fontAlgn="base">
              <a:spcBef>
                <a:spcPct val="0"/>
              </a:spcBef>
              <a:spcAft>
                <a:spcPct val="0"/>
              </a:spcAft>
              <a:defRPr>
                <a:solidFill>
                  <a:schemeClr val="tx1"/>
                </a:solidFill>
                <a:latin typeface="Arial" charset="0"/>
                <a:ea typeface="ＭＳ Ｐゴシック" charset="0"/>
              </a:defRPr>
            </a:lvl9pPr>
          </a:lstStyle>
          <a:p>
            <a:endParaRPr lang="en-US" dirty="0">
              <a:latin typeface="Arial Narrow" charset="0"/>
            </a:endParaRPr>
          </a:p>
        </p:txBody>
      </p:sp>
      <p:sp>
        <p:nvSpPr>
          <p:cNvPr id="2628" name="Text Box 580"/>
          <p:cNvSpPr txBox="1">
            <a:spLocks noChangeArrowheads="1"/>
          </p:cNvSpPr>
          <p:nvPr/>
        </p:nvSpPr>
        <p:spPr bwMode="auto">
          <a:xfrm>
            <a:off x="33483550" y="18426113"/>
            <a:ext cx="909955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defTabSz="4389438">
              <a:defRPr>
                <a:solidFill>
                  <a:schemeClr val="tx1"/>
                </a:solidFill>
                <a:latin typeface="Arial" charset="0"/>
                <a:ea typeface="ＭＳ Ｐゴシック" charset="0"/>
              </a:defRPr>
            </a:lvl1pPr>
            <a:lvl2pPr defTabSz="4389438">
              <a:defRPr>
                <a:solidFill>
                  <a:schemeClr val="tx1"/>
                </a:solidFill>
                <a:latin typeface="Arial" charset="0"/>
                <a:ea typeface="ＭＳ Ｐゴシック" charset="0"/>
              </a:defRPr>
            </a:lvl2pPr>
            <a:lvl3pPr defTabSz="4389438">
              <a:defRPr>
                <a:solidFill>
                  <a:schemeClr val="tx1"/>
                </a:solidFill>
                <a:latin typeface="Arial" charset="0"/>
                <a:ea typeface="ＭＳ Ｐゴシック" charset="0"/>
              </a:defRPr>
            </a:lvl3pPr>
            <a:lvl4pPr defTabSz="4389438">
              <a:defRPr>
                <a:solidFill>
                  <a:schemeClr val="tx1"/>
                </a:solidFill>
                <a:latin typeface="Arial" charset="0"/>
                <a:ea typeface="ＭＳ Ｐゴシック" charset="0"/>
              </a:defRPr>
            </a:lvl4pPr>
            <a:lvl5pPr defTabSz="4389438">
              <a:defRPr>
                <a:solidFill>
                  <a:schemeClr val="tx1"/>
                </a:solidFill>
                <a:latin typeface="Arial" charset="0"/>
                <a:ea typeface="ＭＳ Ｐゴシック" charset="0"/>
              </a:defRPr>
            </a:lvl5pPr>
            <a:lvl6pPr defTabSz="4389438" fontAlgn="base">
              <a:spcBef>
                <a:spcPct val="0"/>
              </a:spcBef>
              <a:spcAft>
                <a:spcPct val="0"/>
              </a:spcAft>
              <a:defRPr>
                <a:solidFill>
                  <a:schemeClr val="tx1"/>
                </a:solidFill>
                <a:latin typeface="Arial" charset="0"/>
                <a:ea typeface="ＭＳ Ｐゴシック" charset="0"/>
              </a:defRPr>
            </a:lvl6pPr>
            <a:lvl7pPr defTabSz="4389438" fontAlgn="base">
              <a:spcBef>
                <a:spcPct val="0"/>
              </a:spcBef>
              <a:spcAft>
                <a:spcPct val="0"/>
              </a:spcAft>
              <a:defRPr>
                <a:solidFill>
                  <a:schemeClr val="tx1"/>
                </a:solidFill>
                <a:latin typeface="Arial" charset="0"/>
                <a:ea typeface="ＭＳ Ｐゴシック" charset="0"/>
              </a:defRPr>
            </a:lvl7pPr>
            <a:lvl8pPr defTabSz="4389438" fontAlgn="base">
              <a:spcBef>
                <a:spcPct val="0"/>
              </a:spcBef>
              <a:spcAft>
                <a:spcPct val="0"/>
              </a:spcAft>
              <a:defRPr>
                <a:solidFill>
                  <a:schemeClr val="tx1"/>
                </a:solidFill>
                <a:latin typeface="Arial" charset="0"/>
                <a:ea typeface="ＭＳ Ｐゴシック" charset="0"/>
              </a:defRPr>
            </a:lvl8pPr>
            <a:lvl9pPr defTabSz="4389438" fontAlgn="base">
              <a:spcBef>
                <a:spcPct val="0"/>
              </a:spcBef>
              <a:spcAft>
                <a:spcPct val="0"/>
              </a:spcAft>
              <a:defRPr>
                <a:solidFill>
                  <a:schemeClr val="tx1"/>
                </a:solidFill>
                <a:latin typeface="Arial" charset="0"/>
                <a:ea typeface="ＭＳ Ｐゴシック" charset="0"/>
              </a:defRPr>
            </a:lvl9pPr>
          </a:lstStyle>
          <a:p>
            <a:endParaRPr lang="en-US" dirty="0">
              <a:latin typeface="Arial Narrow" charset="0"/>
            </a:endParaRPr>
          </a:p>
        </p:txBody>
      </p:sp>
      <p:sp>
        <p:nvSpPr>
          <p:cNvPr id="2735" name="Text Box 687"/>
          <p:cNvSpPr txBox="1">
            <a:spLocks noChangeArrowheads="1"/>
          </p:cNvSpPr>
          <p:nvPr/>
        </p:nvSpPr>
        <p:spPr bwMode="auto">
          <a:xfrm>
            <a:off x="11565993" y="15088206"/>
            <a:ext cx="9898063" cy="64631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algn="ctr" eaLnBrk="0" hangingPunct="0">
              <a:spcBef>
                <a:spcPct val="50000"/>
              </a:spcBef>
            </a:pPr>
            <a:r>
              <a:rPr lang="en-US" sz="3600" b="1" dirty="0" smtClean="0"/>
              <a:t>Program Costs </a:t>
            </a:r>
            <a:endParaRPr lang="en-US" sz="3600" b="1" dirty="0"/>
          </a:p>
        </p:txBody>
      </p:sp>
      <p:sp>
        <p:nvSpPr>
          <p:cNvPr id="2742" name="Text Box 694"/>
          <p:cNvSpPr txBox="1">
            <a:spLocks noChangeArrowheads="1"/>
          </p:cNvSpPr>
          <p:nvPr/>
        </p:nvSpPr>
        <p:spPr bwMode="auto">
          <a:xfrm>
            <a:off x="4479925" y="27541538"/>
            <a:ext cx="18415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endParaRPr lang="en-US"/>
          </a:p>
        </p:txBody>
      </p:sp>
      <p:sp>
        <p:nvSpPr>
          <p:cNvPr id="2745" name="Text Box 697"/>
          <p:cNvSpPr txBox="1">
            <a:spLocks noChangeArrowheads="1"/>
          </p:cNvSpPr>
          <p:nvPr/>
        </p:nvSpPr>
        <p:spPr bwMode="auto">
          <a:xfrm>
            <a:off x="40263763" y="2278063"/>
            <a:ext cx="18415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endParaRPr lang="en-US"/>
          </a:p>
        </p:txBody>
      </p:sp>
      <p:sp>
        <p:nvSpPr>
          <p:cNvPr id="2" name="TextBox 1"/>
          <p:cNvSpPr txBox="1"/>
          <p:nvPr/>
        </p:nvSpPr>
        <p:spPr>
          <a:xfrm>
            <a:off x="1073212" y="15382595"/>
            <a:ext cx="8935865" cy="1877437"/>
          </a:xfrm>
          <a:prstGeom prst="rect">
            <a:avLst/>
          </a:prstGeom>
          <a:noFill/>
        </p:spPr>
        <p:txBody>
          <a:bodyPr wrap="square" rtlCol="0">
            <a:spAutoFit/>
          </a:bodyPr>
          <a:lstStyle/>
          <a:p>
            <a:r>
              <a:rPr lang="en-US" dirty="0" smtClean="0"/>
              <a:t>	However, a closer look at the data suggests that there is still significant improvement to be made in the area of English Language Development, not only for English Language Learners, but for all students. </a:t>
            </a:r>
            <a:endParaRPr lang="en-US" dirty="0"/>
          </a:p>
        </p:txBody>
      </p:sp>
      <p:sp>
        <p:nvSpPr>
          <p:cNvPr id="3" name="TextBox 2"/>
          <p:cNvSpPr txBox="1"/>
          <p:nvPr/>
        </p:nvSpPr>
        <p:spPr>
          <a:xfrm>
            <a:off x="22770580" y="10885865"/>
            <a:ext cx="7983311" cy="538609"/>
          </a:xfrm>
          <a:prstGeom prst="rect">
            <a:avLst/>
          </a:prstGeom>
          <a:noFill/>
        </p:spPr>
        <p:txBody>
          <a:bodyPr wrap="square" rtlCol="0">
            <a:spAutoFit/>
          </a:bodyPr>
          <a:lstStyle/>
          <a:p>
            <a:endParaRPr lang="en-US" b="1" dirty="0"/>
          </a:p>
        </p:txBody>
      </p:sp>
      <p:sp>
        <p:nvSpPr>
          <p:cNvPr id="4" name="TextBox 3"/>
          <p:cNvSpPr txBox="1"/>
          <p:nvPr/>
        </p:nvSpPr>
        <p:spPr>
          <a:xfrm>
            <a:off x="22679861" y="16737017"/>
            <a:ext cx="8981225" cy="538609"/>
          </a:xfrm>
          <a:prstGeom prst="rect">
            <a:avLst/>
          </a:prstGeom>
          <a:noFill/>
        </p:spPr>
        <p:txBody>
          <a:bodyPr wrap="square" rtlCol="0">
            <a:spAutoFit/>
          </a:bodyPr>
          <a:lstStyle/>
          <a:p>
            <a:endParaRPr lang="en-US" b="1" dirty="0"/>
          </a:p>
        </p:txBody>
      </p:sp>
      <p:sp>
        <p:nvSpPr>
          <p:cNvPr id="6" name="TextBox 5"/>
          <p:cNvSpPr txBox="1"/>
          <p:nvPr/>
        </p:nvSpPr>
        <p:spPr>
          <a:xfrm>
            <a:off x="11612089" y="12019808"/>
            <a:ext cx="9797700" cy="538609"/>
          </a:xfrm>
          <a:prstGeom prst="rect">
            <a:avLst/>
          </a:prstGeom>
          <a:noFill/>
        </p:spPr>
        <p:txBody>
          <a:bodyPr wrap="square" rtlCol="0">
            <a:spAutoFit/>
          </a:bodyPr>
          <a:lstStyle/>
          <a:p>
            <a:endParaRPr lang="en-US" dirty="0"/>
          </a:p>
        </p:txBody>
      </p:sp>
      <p:sp>
        <p:nvSpPr>
          <p:cNvPr id="7" name="TextBox 6"/>
          <p:cNvSpPr txBox="1"/>
          <p:nvPr/>
        </p:nvSpPr>
        <p:spPr>
          <a:xfrm>
            <a:off x="11476009" y="6531518"/>
            <a:ext cx="9706980" cy="8571576"/>
          </a:xfrm>
          <a:prstGeom prst="rect">
            <a:avLst/>
          </a:prstGeom>
          <a:noFill/>
        </p:spPr>
        <p:txBody>
          <a:bodyPr wrap="square" rtlCol="0">
            <a:spAutoFit/>
          </a:bodyPr>
          <a:lstStyle/>
          <a:p>
            <a:pPr marL="457200" indent="-457200">
              <a:buFont typeface="Arial"/>
              <a:buChar char="•"/>
            </a:pPr>
            <a:r>
              <a:rPr lang="en-US" dirty="0"/>
              <a:t>Instruction in core academic areas integrates rigorous goals for language acquisition, literacy, and grade-level proficiency in content standards </a:t>
            </a:r>
            <a:endParaRPr lang="en-US" dirty="0" smtClean="0"/>
          </a:p>
          <a:p>
            <a:endParaRPr lang="en-US" dirty="0" smtClean="0"/>
          </a:p>
          <a:p>
            <a:pPr marL="457200" indent="-457200">
              <a:buFont typeface="Arial"/>
              <a:buChar char="•"/>
            </a:pPr>
            <a:r>
              <a:rPr lang="en-US" dirty="0"/>
              <a:t>We transfer what we know between languages. What we know is mostly </a:t>
            </a:r>
            <a:r>
              <a:rPr lang="en-US" i="1" dirty="0"/>
              <a:t>independent</a:t>
            </a:r>
            <a:r>
              <a:rPr lang="en-US" dirty="0"/>
              <a:t> of the language we are speaking. </a:t>
            </a:r>
            <a:endParaRPr lang="en-US" dirty="0" smtClean="0"/>
          </a:p>
          <a:p>
            <a:endParaRPr lang="en-US" dirty="0" smtClean="0"/>
          </a:p>
          <a:p>
            <a:pPr marL="457200" lvl="0" indent="-457200">
              <a:buFont typeface="Arial"/>
              <a:buChar char="•"/>
            </a:pPr>
            <a:r>
              <a:rPr lang="en-US" dirty="0"/>
              <a:t>Academic/cognitive “lag” hinders student achievement. Students don’t need to wait to acquire English in order to learn academic content at high </a:t>
            </a:r>
            <a:r>
              <a:rPr lang="en-US" dirty="0" smtClean="0"/>
              <a:t>levels.</a:t>
            </a:r>
          </a:p>
          <a:p>
            <a:pPr marL="457200" lvl="0" indent="-457200">
              <a:buFont typeface="Arial"/>
              <a:buChar char="•"/>
            </a:pPr>
            <a:endParaRPr lang="en-US" dirty="0" smtClean="0"/>
          </a:p>
          <a:p>
            <a:pPr marL="457200" lvl="0" indent="-457200">
              <a:buFont typeface="Arial"/>
              <a:buChar char="•"/>
            </a:pPr>
            <a:r>
              <a:rPr lang="en-US" dirty="0" smtClean="0"/>
              <a:t>The School Community works together to address the challenges of the outcomes in our current system.</a:t>
            </a:r>
          </a:p>
          <a:p>
            <a:pPr lvl="0"/>
            <a:endParaRPr lang="en-US" dirty="0" smtClean="0"/>
          </a:p>
          <a:p>
            <a:pPr marL="457200" lvl="0" indent="-457200">
              <a:buFont typeface="Arial"/>
              <a:buChar char="•"/>
            </a:pPr>
            <a:r>
              <a:rPr lang="en-US" dirty="0" smtClean="0"/>
              <a:t>Language, specifically bilingualism, is thought of as a college and career readiness trait.</a:t>
            </a:r>
          </a:p>
          <a:p>
            <a:pPr marL="457200" lvl="0" indent="-457200">
              <a:buFont typeface="Arial"/>
              <a:buChar char="•"/>
            </a:pPr>
            <a:endParaRPr lang="en-US" dirty="0"/>
          </a:p>
          <a:p>
            <a:endParaRPr lang="en-US" dirty="0" smtClean="0"/>
          </a:p>
          <a:p>
            <a:endParaRPr lang="en-US" dirty="0"/>
          </a:p>
        </p:txBody>
      </p:sp>
      <p:sp>
        <p:nvSpPr>
          <p:cNvPr id="8" name="TextBox 7"/>
          <p:cNvSpPr txBox="1"/>
          <p:nvPr/>
        </p:nvSpPr>
        <p:spPr>
          <a:xfrm>
            <a:off x="987598" y="17183292"/>
            <a:ext cx="8935865" cy="5001369"/>
          </a:xfrm>
          <a:prstGeom prst="rect">
            <a:avLst/>
          </a:prstGeom>
          <a:noFill/>
        </p:spPr>
        <p:txBody>
          <a:bodyPr wrap="square" rtlCol="0">
            <a:spAutoFit/>
          </a:bodyPr>
          <a:lstStyle/>
          <a:p>
            <a:pPr lvl="0"/>
            <a:endParaRPr lang="en-US" b="1" dirty="0" smtClean="0"/>
          </a:p>
          <a:p>
            <a:pPr marL="457200" lvl="0" indent="-457200">
              <a:buFont typeface="Arial"/>
              <a:buChar char="•"/>
            </a:pPr>
            <a:r>
              <a:rPr lang="en-US" b="1" dirty="0" smtClean="0"/>
              <a:t>94</a:t>
            </a:r>
            <a:r>
              <a:rPr lang="en-US" b="1" dirty="0"/>
              <a:t>% of ELLs </a:t>
            </a:r>
            <a:r>
              <a:rPr lang="en-US" b="1" u="sng" dirty="0"/>
              <a:t>do not</a:t>
            </a:r>
            <a:r>
              <a:rPr lang="en-US" b="1" dirty="0"/>
              <a:t> have access to a comprehensive bilingual program.</a:t>
            </a:r>
            <a:r>
              <a:rPr lang="en-US" b="1" baseline="30000" dirty="0"/>
              <a:t> </a:t>
            </a:r>
            <a:endParaRPr lang="en-US" dirty="0"/>
          </a:p>
          <a:p>
            <a:pPr marL="457200" lvl="0" indent="-457200">
              <a:buFont typeface="Arial"/>
              <a:buChar char="•"/>
            </a:pPr>
            <a:r>
              <a:rPr lang="en-US" b="1" dirty="0"/>
              <a:t>Only 15% of ELLs have access to any primary language support.</a:t>
            </a:r>
            <a:r>
              <a:rPr lang="en-US" b="1" baseline="30000" dirty="0"/>
              <a:t> </a:t>
            </a:r>
            <a:endParaRPr lang="en-US" dirty="0"/>
          </a:p>
          <a:p>
            <a:pPr marL="457200" lvl="0" indent="-457200">
              <a:buFont typeface="Arial"/>
              <a:buChar char="•"/>
            </a:pPr>
            <a:r>
              <a:rPr lang="en-US" b="1" dirty="0"/>
              <a:t>100% of our students can graduate from high school. Over 45% of ELLs </a:t>
            </a:r>
            <a:r>
              <a:rPr lang="en-US" b="1" u="sng" dirty="0"/>
              <a:t>don’t</a:t>
            </a:r>
            <a:r>
              <a:rPr lang="en-US" b="1" dirty="0" smtClean="0"/>
              <a:t>.</a:t>
            </a:r>
          </a:p>
          <a:p>
            <a:pPr marL="457200" lvl="0" indent="-457200">
              <a:buFont typeface="Arial"/>
              <a:buChar char="•"/>
            </a:pPr>
            <a:r>
              <a:rPr lang="en-US" b="1" dirty="0" smtClean="0"/>
              <a:t>48% of current seniors are at risk of not graduation resulting from not meeting Oregon Essential Skills in Reading and Writing</a:t>
            </a:r>
            <a:endParaRPr lang="en-US" dirty="0"/>
          </a:p>
          <a:p>
            <a:endParaRPr lang="en-US" dirty="0"/>
          </a:p>
        </p:txBody>
      </p:sp>
      <p:sp>
        <p:nvSpPr>
          <p:cNvPr id="9" name="TextBox 8"/>
          <p:cNvSpPr txBox="1"/>
          <p:nvPr/>
        </p:nvSpPr>
        <p:spPr>
          <a:xfrm>
            <a:off x="1362075" y="10404654"/>
            <a:ext cx="8561388" cy="538609"/>
          </a:xfrm>
          <a:prstGeom prst="rect">
            <a:avLst/>
          </a:prstGeom>
          <a:noFill/>
        </p:spPr>
        <p:txBody>
          <a:bodyPr wrap="square" rtlCol="0">
            <a:spAutoFit/>
          </a:bodyPr>
          <a:lstStyle/>
          <a:p>
            <a:endParaRPr lang="en-US" dirty="0"/>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0546" y="10036219"/>
            <a:ext cx="8606434" cy="5098653"/>
          </a:xfrm>
          <a:prstGeom prst="rect">
            <a:avLst/>
          </a:prstGeom>
        </p:spPr>
      </p:pic>
      <p:sp>
        <p:nvSpPr>
          <p:cNvPr id="11" name="Rectangle 10"/>
          <p:cNvSpPr/>
          <p:nvPr/>
        </p:nvSpPr>
        <p:spPr bwMode="auto">
          <a:xfrm>
            <a:off x="751097" y="22029469"/>
            <a:ext cx="9983787" cy="943868"/>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dirty="0" smtClean="0">
                <a:ln>
                  <a:noFill/>
                </a:ln>
                <a:solidFill>
                  <a:srgbClr val="000000"/>
                </a:solidFill>
                <a:effectLst/>
                <a:latin typeface="Arial Narrow" charset="0"/>
                <a:ea typeface="ＭＳ Ｐゴシック" charset="0"/>
              </a:rPr>
              <a:t>Possible Approaches</a:t>
            </a:r>
            <a:endParaRPr kumimoji="0" lang="en-US" sz="3600" b="1" i="0" u="none" strike="noStrike" cap="none" normalizeH="0" baseline="0" dirty="0">
              <a:ln>
                <a:noFill/>
              </a:ln>
              <a:solidFill>
                <a:srgbClr val="000000"/>
              </a:solidFill>
              <a:effectLst/>
              <a:latin typeface="Arial Narrow" charset="0"/>
              <a:ea typeface="ＭＳ Ｐゴシック" charset="0"/>
            </a:endParaRPr>
          </a:p>
        </p:txBody>
      </p:sp>
      <p:sp>
        <p:nvSpPr>
          <p:cNvPr id="5" name="TextBox 4"/>
          <p:cNvSpPr txBox="1"/>
          <p:nvPr/>
        </p:nvSpPr>
        <p:spPr>
          <a:xfrm>
            <a:off x="33112596" y="6486161"/>
            <a:ext cx="9843060" cy="13926887"/>
          </a:xfrm>
          <a:prstGeom prst="rect">
            <a:avLst/>
          </a:prstGeom>
          <a:noFill/>
        </p:spPr>
        <p:txBody>
          <a:bodyPr wrap="square" rtlCol="0">
            <a:spAutoFit/>
          </a:bodyPr>
          <a:lstStyle/>
          <a:p>
            <a:r>
              <a:rPr lang="en-US" dirty="0"/>
              <a:t>Spring 2012-  Reallocate staffing allocation to include a 1.0 FTE (Job Shared) instructional coaching position.  This shift will reduce the number of sections offered exclusively by the </a:t>
            </a:r>
            <a:r>
              <a:rPr lang="en-US" dirty="0" smtClean="0"/>
              <a:t>ESL department</a:t>
            </a:r>
            <a:r>
              <a:rPr lang="en-US" dirty="0"/>
              <a:t>, specifically a </a:t>
            </a:r>
            <a:r>
              <a:rPr lang="en-US" dirty="0" smtClean="0"/>
              <a:t>reduction </a:t>
            </a:r>
            <a:r>
              <a:rPr lang="en-US" dirty="0"/>
              <a:t>in ESL 4 stand alone courses.  Those students will now be served within grade level Language Arts Courses. </a:t>
            </a:r>
          </a:p>
          <a:p>
            <a:endParaRPr lang="en-US" dirty="0"/>
          </a:p>
          <a:p>
            <a:r>
              <a:rPr lang="en-US" dirty="0"/>
              <a:t>Summer 2012-  </a:t>
            </a:r>
            <a:r>
              <a:rPr lang="en-US" dirty="0" smtClean="0"/>
              <a:t>Initial </a:t>
            </a:r>
            <a:r>
              <a:rPr lang="en-US" dirty="0"/>
              <a:t>cohort of 10 teachers </a:t>
            </a:r>
            <a:r>
              <a:rPr lang="en-US" dirty="0" smtClean="0"/>
              <a:t>receiving </a:t>
            </a:r>
            <a:r>
              <a:rPr lang="en-US" dirty="0"/>
              <a:t>Constructing Meaning training. </a:t>
            </a:r>
          </a:p>
          <a:p>
            <a:endParaRPr lang="en-US" dirty="0"/>
          </a:p>
          <a:p>
            <a:r>
              <a:rPr lang="en-US" dirty="0" smtClean="0"/>
              <a:t>August </a:t>
            </a:r>
            <a:r>
              <a:rPr lang="en-US" dirty="0"/>
              <a:t>2012-  Data analysis with </a:t>
            </a:r>
            <a:r>
              <a:rPr lang="en-US" dirty="0" smtClean="0"/>
              <a:t>the </a:t>
            </a:r>
            <a:r>
              <a:rPr lang="en-US" dirty="0"/>
              <a:t>full </a:t>
            </a:r>
            <a:r>
              <a:rPr lang="en-US" dirty="0" err="1"/>
              <a:t>Hilhi</a:t>
            </a:r>
            <a:r>
              <a:rPr lang="en-US" dirty="0"/>
              <a:t> staff focusing on both the school wide </a:t>
            </a:r>
            <a:r>
              <a:rPr lang="en-US" dirty="0" smtClean="0"/>
              <a:t>need </a:t>
            </a:r>
            <a:r>
              <a:rPr lang="en-US" dirty="0"/>
              <a:t>to improved English Language Development and the need for improved systems for ELL’s </a:t>
            </a:r>
          </a:p>
          <a:p>
            <a:endParaRPr lang="en-US" dirty="0"/>
          </a:p>
          <a:p>
            <a:r>
              <a:rPr lang="en-US" dirty="0"/>
              <a:t>Fall 2012- Staff professional development regarding the use of  sheltered instruction techniques, specifically Language Targets, Language Forms and Functions, and </a:t>
            </a:r>
            <a:r>
              <a:rPr lang="en-US" dirty="0" smtClean="0"/>
              <a:t>sentence </a:t>
            </a:r>
            <a:r>
              <a:rPr lang="en-US" dirty="0"/>
              <a:t>frames. </a:t>
            </a:r>
          </a:p>
          <a:p>
            <a:endParaRPr lang="en-US" dirty="0"/>
          </a:p>
          <a:p>
            <a:r>
              <a:rPr lang="en-US" dirty="0"/>
              <a:t>Fall 2012- Begin instructional coaching through the PLC </a:t>
            </a:r>
            <a:r>
              <a:rPr lang="en-US" dirty="0" smtClean="0"/>
              <a:t>structure.</a:t>
            </a:r>
            <a:endParaRPr lang="en-US" dirty="0"/>
          </a:p>
          <a:p>
            <a:endParaRPr lang="en-US" dirty="0"/>
          </a:p>
          <a:p>
            <a:r>
              <a:rPr lang="en-US" dirty="0"/>
              <a:t>Spring 2013- Reformat </a:t>
            </a:r>
            <a:r>
              <a:rPr lang="en-US" dirty="0" smtClean="0"/>
              <a:t>Academic </a:t>
            </a:r>
            <a:r>
              <a:rPr lang="en-US" dirty="0"/>
              <a:t>Seminar Time to PLC meeting time.  Hold </a:t>
            </a:r>
            <a:r>
              <a:rPr lang="en-US" dirty="0" smtClean="0"/>
              <a:t>parallel </a:t>
            </a:r>
            <a:r>
              <a:rPr lang="en-US" dirty="0"/>
              <a:t>mini sessions for staff to choose to attend.  Topics to include:</a:t>
            </a:r>
          </a:p>
          <a:p>
            <a:endParaRPr lang="en-US" dirty="0"/>
          </a:p>
          <a:p>
            <a:pPr marL="457200" indent="-457200">
              <a:buFont typeface="Arial"/>
              <a:buChar char="•"/>
            </a:pPr>
            <a:r>
              <a:rPr lang="en-US" dirty="0"/>
              <a:t>Fine tuning your language </a:t>
            </a:r>
            <a:r>
              <a:rPr lang="en-US" dirty="0" smtClean="0"/>
              <a:t>targets</a:t>
            </a:r>
          </a:p>
          <a:p>
            <a:pPr marL="457200" indent="-457200">
              <a:buFont typeface="Arial"/>
              <a:buChar char="•"/>
            </a:pPr>
            <a:r>
              <a:rPr lang="en-US" dirty="0" smtClean="0"/>
              <a:t>Writing Sentence Frames using Tier Three Vocabulary </a:t>
            </a:r>
            <a:endParaRPr lang="en-US" dirty="0"/>
          </a:p>
          <a:p>
            <a:pPr marL="457200" indent="-457200">
              <a:buFont typeface="Arial"/>
              <a:buChar char="•"/>
            </a:pPr>
            <a:r>
              <a:rPr lang="en-US" dirty="0"/>
              <a:t>Student Specific Strategies with ELL and Special Education Case Managers. </a:t>
            </a:r>
          </a:p>
          <a:p>
            <a:pPr marL="457200" indent="-457200">
              <a:buFont typeface="Arial"/>
              <a:buChar char="•"/>
            </a:pPr>
            <a:r>
              <a:rPr lang="en-US" dirty="0"/>
              <a:t>Accommodations and Modifications </a:t>
            </a:r>
          </a:p>
          <a:p>
            <a:endParaRPr lang="en-US" dirty="0" smtClean="0"/>
          </a:p>
          <a:p>
            <a:r>
              <a:rPr lang="en-US" dirty="0" smtClean="0"/>
              <a:t>Spring 2013- Progress Monitoring.  Reviewing both qualitative and quantitative data to make claims regarding our goals. </a:t>
            </a:r>
            <a:endParaRPr lang="en-US" dirty="0"/>
          </a:p>
        </p:txBody>
      </p:sp>
      <p:sp>
        <p:nvSpPr>
          <p:cNvPr id="37" name="Text Box 689"/>
          <p:cNvSpPr txBox="1">
            <a:spLocks noChangeArrowheads="1"/>
          </p:cNvSpPr>
          <p:nvPr/>
        </p:nvSpPr>
        <p:spPr bwMode="auto">
          <a:xfrm>
            <a:off x="33086254" y="20852729"/>
            <a:ext cx="9983788" cy="646311"/>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6" tIns="45710" rIns="91426" bIns="45710">
            <a:spAutoFit/>
          </a:bodyPr>
          <a:lstStyle/>
          <a:p>
            <a:pPr algn="ctr" eaLnBrk="0" hangingPunct="0">
              <a:spcBef>
                <a:spcPct val="50000"/>
              </a:spcBef>
            </a:pPr>
            <a:r>
              <a:rPr lang="en-US" sz="3600" b="1" dirty="0" smtClean="0"/>
              <a:t>Predicted Results </a:t>
            </a:r>
            <a:endParaRPr lang="en-US" sz="3600" b="1" dirty="0"/>
          </a:p>
        </p:txBody>
      </p:sp>
      <p:sp>
        <p:nvSpPr>
          <p:cNvPr id="14" name="TextBox 13"/>
          <p:cNvSpPr txBox="1"/>
          <p:nvPr/>
        </p:nvSpPr>
        <p:spPr>
          <a:xfrm>
            <a:off x="11590563" y="16176602"/>
            <a:ext cx="9752340" cy="3662541"/>
          </a:xfrm>
          <a:prstGeom prst="rect">
            <a:avLst/>
          </a:prstGeom>
          <a:noFill/>
        </p:spPr>
        <p:txBody>
          <a:bodyPr wrap="square" rtlCol="0">
            <a:spAutoFit/>
          </a:bodyPr>
          <a:lstStyle/>
          <a:p>
            <a:r>
              <a:rPr lang="en-US" b="1" dirty="0"/>
              <a:t>Bilingual Instructional Coaches</a:t>
            </a:r>
          </a:p>
          <a:p>
            <a:r>
              <a:rPr lang="en-US" b="1" dirty="0"/>
              <a:t>	</a:t>
            </a:r>
            <a:r>
              <a:rPr lang="en-US" dirty="0"/>
              <a:t>A 1.0 FTE is split between two staff members  in order to plan and develop staff professional development, provide small group and individual </a:t>
            </a:r>
            <a:r>
              <a:rPr lang="en-US" dirty="0" smtClean="0"/>
              <a:t>instructional coaching, as </a:t>
            </a:r>
            <a:r>
              <a:rPr lang="en-US" dirty="0"/>
              <a:t>well as </a:t>
            </a:r>
            <a:r>
              <a:rPr lang="en-US" dirty="0" smtClean="0"/>
              <a:t>support in the development of ELL case managers.</a:t>
            </a:r>
            <a:endParaRPr lang="en-US" dirty="0"/>
          </a:p>
          <a:p>
            <a:endParaRPr lang="en-US" dirty="0"/>
          </a:p>
          <a:p>
            <a:r>
              <a:rPr lang="en-US" dirty="0"/>
              <a:t>*This is not an increase in </a:t>
            </a:r>
            <a:r>
              <a:rPr lang="en-US" dirty="0" smtClean="0"/>
              <a:t>overall </a:t>
            </a:r>
            <a:r>
              <a:rPr lang="en-US" dirty="0"/>
              <a:t>staffing, rather a re-allocation reducing the number of pull out </a:t>
            </a:r>
            <a:r>
              <a:rPr lang="en-US" dirty="0" smtClean="0"/>
              <a:t>offerings.</a:t>
            </a:r>
            <a:r>
              <a:rPr lang="en-US" dirty="0"/>
              <a:t>*</a:t>
            </a:r>
          </a:p>
        </p:txBody>
      </p:sp>
      <p:sp>
        <p:nvSpPr>
          <p:cNvPr id="16" name="TextBox 15"/>
          <p:cNvSpPr txBox="1"/>
          <p:nvPr/>
        </p:nvSpPr>
        <p:spPr>
          <a:xfrm>
            <a:off x="11566729" y="20034319"/>
            <a:ext cx="9888419" cy="5001369"/>
          </a:xfrm>
          <a:prstGeom prst="rect">
            <a:avLst/>
          </a:prstGeom>
          <a:noFill/>
        </p:spPr>
        <p:txBody>
          <a:bodyPr wrap="square" rtlCol="0">
            <a:spAutoFit/>
          </a:bodyPr>
          <a:lstStyle/>
          <a:p>
            <a:r>
              <a:rPr lang="en-US" b="1" dirty="0"/>
              <a:t>Academic Seminar Professional Development</a:t>
            </a:r>
          </a:p>
          <a:p>
            <a:endParaRPr lang="en-US" dirty="0"/>
          </a:p>
          <a:p>
            <a:r>
              <a:rPr lang="en-US" dirty="0"/>
              <a:t>Planning and </a:t>
            </a:r>
            <a:r>
              <a:rPr lang="en-US" dirty="0" smtClean="0"/>
              <a:t>Development:</a:t>
            </a:r>
            <a:endParaRPr lang="en-US" dirty="0"/>
          </a:p>
          <a:p>
            <a:endParaRPr lang="en-US" dirty="0"/>
          </a:p>
          <a:p>
            <a:r>
              <a:rPr lang="en-US" dirty="0"/>
              <a:t>Implementation:</a:t>
            </a:r>
          </a:p>
          <a:p>
            <a:r>
              <a:rPr lang="en-US" dirty="0"/>
              <a:t>1.0 Certified FTE Facilitation</a:t>
            </a:r>
          </a:p>
          <a:p>
            <a:r>
              <a:rPr lang="en-US" dirty="0"/>
              <a:t>4.0 Certified FTE Support</a:t>
            </a:r>
          </a:p>
          <a:p>
            <a:r>
              <a:rPr lang="en-US" dirty="0"/>
              <a:t>45 Certified FTE Participation</a:t>
            </a:r>
          </a:p>
          <a:p>
            <a:endParaRPr lang="en-US" dirty="0"/>
          </a:p>
          <a:p>
            <a:r>
              <a:rPr lang="en-US" dirty="0"/>
              <a:t>TOTAL: 50 Certified FTE for 6.0 hours @ $49/hour = $</a:t>
            </a:r>
            <a:r>
              <a:rPr lang="en-US" dirty="0" smtClean="0"/>
              <a:t>14,700</a:t>
            </a:r>
            <a:endParaRPr lang="en-US" dirty="0"/>
          </a:p>
          <a:p>
            <a:endParaRPr lang="en-US" dirty="0"/>
          </a:p>
        </p:txBody>
      </p:sp>
      <p:sp>
        <p:nvSpPr>
          <p:cNvPr id="18" name="TextBox 17"/>
          <p:cNvSpPr txBox="1"/>
          <p:nvPr/>
        </p:nvSpPr>
        <p:spPr>
          <a:xfrm>
            <a:off x="11612089" y="25871635"/>
            <a:ext cx="9797699" cy="4555093"/>
          </a:xfrm>
          <a:prstGeom prst="rect">
            <a:avLst/>
          </a:prstGeom>
          <a:noFill/>
        </p:spPr>
        <p:txBody>
          <a:bodyPr wrap="square" rtlCol="0">
            <a:spAutoFit/>
          </a:bodyPr>
          <a:lstStyle/>
          <a:p>
            <a:r>
              <a:rPr lang="en-US" b="1" dirty="0"/>
              <a:t>Additional Constructing Meaning Training:  Using District CM Trainers. </a:t>
            </a:r>
          </a:p>
          <a:p>
            <a:endParaRPr lang="en-US" dirty="0"/>
          </a:p>
          <a:p>
            <a:r>
              <a:rPr lang="en-US" dirty="0"/>
              <a:t>Three days of sub </a:t>
            </a:r>
            <a:r>
              <a:rPr lang="en-US" dirty="0" smtClean="0"/>
              <a:t>coverage </a:t>
            </a:r>
            <a:r>
              <a:rPr lang="en-US" dirty="0"/>
              <a:t>$405//staff member</a:t>
            </a:r>
          </a:p>
          <a:p>
            <a:r>
              <a:rPr lang="en-US" dirty="0"/>
              <a:t>Materials $200/Staff member</a:t>
            </a:r>
          </a:p>
          <a:p>
            <a:endParaRPr lang="en-US" dirty="0"/>
          </a:p>
          <a:p>
            <a:r>
              <a:rPr lang="en-US" dirty="0"/>
              <a:t>35 FTE @  $605 each = </a:t>
            </a:r>
            <a:r>
              <a:rPr lang="en-US" dirty="0" smtClean="0"/>
              <a:t>21,175</a:t>
            </a:r>
            <a:endParaRPr lang="en-US" dirty="0"/>
          </a:p>
          <a:p>
            <a:endParaRPr lang="en-US" dirty="0"/>
          </a:p>
          <a:p>
            <a:r>
              <a:rPr lang="en-US" dirty="0"/>
              <a:t>This is a </a:t>
            </a:r>
            <a:r>
              <a:rPr lang="en-US" dirty="0" smtClean="0"/>
              <a:t>Federal </a:t>
            </a:r>
            <a:r>
              <a:rPr lang="en-US" dirty="0"/>
              <a:t>SLC Grant Expenditure</a:t>
            </a:r>
          </a:p>
          <a:p>
            <a:endParaRPr lang="en-US" dirty="0"/>
          </a:p>
        </p:txBody>
      </p:sp>
      <p:graphicFrame>
        <p:nvGraphicFramePr>
          <p:cNvPr id="20" name="Object 19"/>
          <p:cNvGraphicFramePr>
            <a:graphicFrameLocks noChangeAspect="1"/>
          </p:cNvGraphicFramePr>
          <p:nvPr>
            <p:extLst>
              <p:ext uri="{D42A27DB-BD31-4B8C-83A1-F6EECF244321}">
                <p14:modId xmlns:p14="http://schemas.microsoft.com/office/powerpoint/2010/main" val="2887343166"/>
              </p:ext>
            </p:extLst>
          </p:nvPr>
        </p:nvGraphicFramePr>
        <p:xfrm>
          <a:off x="22536150" y="6773863"/>
          <a:ext cx="9702800" cy="23506112"/>
        </p:xfrm>
        <a:graphic>
          <a:graphicData uri="http://schemas.openxmlformats.org/presentationml/2006/ole">
            <mc:AlternateContent xmlns:mc="http://schemas.openxmlformats.org/markup-compatibility/2006">
              <mc:Choice xmlns:v="urn:schemas-microsoft-com:vml" Requires="v">
                <p:oleObj spid="_x0000_s1035" name="Document" r:id="rId5" imgW="6743700" imgH="9055100" progId="Word.Document.12">
                  <p:embed/>
                </p:oleObj>
              </mc:Choice>
              <mc:Fallback>
                <p:oleObj name="Document" r:id="rId5" imgW="6743700" imgH="9055100" progId="Word.Document.12">
                  <p:embed/>
                  <p:pic>
                    <p:nvPicPr>
                      <p:cNvPr id="0" name=""/>
                      <p:cNvPicPr/>
                      <p:nvPr/>
                    </p:nvPicPr>
                    <p:blipFill>
                      <a:blip r:embed="rId6"/>
                      <a:stretch>
                        <a:fillRect/>
                      </a:stretch>
                    </p:blipFill>
                    <p:spPr>
                      <a:xfrm>
                        <a:off x="22536150" y="6773863"/>
                        <a:ext cx="9702800" cy="23506112"/>
                      </a:xfrm>
                      <a:prstGeom prst="rect">
                        <a:avLst/>
                      </a:prstGeom>
                    </p:spPr>
                  </p:pic>
                </p:oleObj>
              </mc:Fallback>
            </mc:AlternateContent>
          </a:graphicData>
        </a:graphic>
      </p:graphicFrame>
      <p:sp>
        <p:nvSpPr>
          <p:cNvPr id="22" name="TextBox 21"/>
          <p:cNvSpPr txBox="1"/>
          <p:nvPr/>
        </p:nvSpPr>
        <p:spPr>
          <a:xfrm>
            <a:off x="33085225" y="21762630"/>
            <a:ext cx="9966467" cy="7679024"/>
          </a:xfrm>
          <a:prstGeom prst="rect">
            <a:avLst/>
          </a:prstGeom>
          <a:noFill/>
        </p:spPr>
        <p:txBody>
          <a:bodyPr wrap="square" rtlCol="0">
            <a:spAutoFit/>
          </a:bodyPr>
          <a:lstStyle/>
          <a:p>
            <a:pPr marL="457200" indent="-457200">
              <a:buFont typeface="Arial"/>
              <a:buChar char="•"/>
            </a:pPr>
            <a:r>
              <a:rPr lang="en-US" dirty="0"/>
              <a:t>Observations show 90% implementation of Language Objectives used during lessons </a:t>
            </a:r>
            <a:endParaRPr lang="en-US" dirty="0" smtClean="0"/>
          </a:p>
          <a:p>
            <a:endParaRPr lang="en-US" dirty="0" smtClean="0"/>
          </a:p>
          <a:p>
            <a:pPr marL="457200" indent="-457200">
              <a:buFont typeface="Arial"/>
              <a:buChar char="•"/>
            </a:pPr>
            <a:r>
              <a:rPr lang="en-US" dirty="0"/>
              <a:t>Observations show oral practice of high-level academic language in 90% of lessons. </a:t>
            </a:r>
            <a:endParaRPr lang="en-US" dirty="0" smtClean="0"/>
          </a:p>
          <a:p>
            <a:endParaRPr lang="en-US" dirty="0" smtClean="0"/>
          </a:p>
          <a:p>
            <a:pPr marL="457200" indent="-457200">
              <a:buFont typeface="Arial"/>
              <a:buChar char="•"/>
            </a:pPr>
            <a:r>
              <a:rPr lang="en-US" dirty="0"/>
              <a:t>ELLs progress one proficiency level per year. ELD is integrated across content areas, allowing ELLs full access to rigorous curriculum while acquiring English. </a:t>
            </a:r>
            <a:endParaRPr lang="en-US" dirty="0" smtClean="0"/>
          </a:p>
          <a:p>
            <a:endParaRPr lang="en-US" dirty="0" smtClean="0"/>
          </a:p>
          <a:p>
            <a:pPr marL="457200" indent="-457200">
              <a:buFont typeface="Arial"/>
              <a:buChar char="•"/>
            </a:pPr>
            <a:r>
              <a:rPr lang="en-US" dirty="0" smtClean="0"/>
              <a:t>Significant Increases in the number of ELL students meeting state benchmark standards.</a:t>
            </a:r>
          </a:p>
          <a:p>
            <a:pPr marL="457200" indent="-457200">
              <a:buFont typeface="Arial"/>
              <a:buChar char="•"/>
            </a:pPr>
            <a:endParaRPr lang="en-US" dirty="0" smtClean="0"/>
          </a:p>
          <a:p>
            <a:pPr marL="457200" indent="-457200">
              <a:buFont typeface="Arial"/>
              <a:buChar char="•"/>
            </a:pPr>
            <a:r>
              <a:rPr lang="en-US" dirty="0" smtClean="0"/>
              <a:t>Significant Decrease in the number of students not meeting the Essential Skills graduation requirements </a:t>
            </a:r>
            <a:endParaRPr lang="en-US" dirty="0"/>
          </a:p>
          <a:p>
            <a:pPr marL="457200" indent="-457200">
              <a:buFont typeface="Arial"/>
              <a:buChar char="•"/>
            </a:pPr>
            <a:endParaRPr lang="en-US" dirty="0" smtClean="0"/>
          </a:p>
          <a:p>
            <a:pPr marL="457200" indent="-457200">
              <a:buFont typeface="Arial"/>
              <a:buChar char="•"/>
            </a:pPr>
            <a:endParaRPr lang="en-US" dirty="0"/>
          </a:p>
        </p:txBody>
      </p:sp>
      <p:sp>
        <p:nvSpPr>
          <p:cNvPr id="23" name="Rectangle 22"/>
          <p:cNvSpPr/>
          <p:nvPr/>
        </p:nvSpPr>
        <p:spPr bwMode="auto">
          <a:xfrm>
            <a:off x="33106751" y="28693953"/>
            <a:ext cx="9944941" cy="559672"/>
          </a:xfrm>
          <a:prstGeom prst="rect">
            <a:avLst/>
          </a:prstGeom>
          <a:solidFill>
            <a:schemeClr val="bg1"/>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ctr" defTabSz="4389438"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rgbClr val="000000"/>
                </a:solidFill>
                <a:effectLst/>
                <a:latin typeface="Arial Narrow" charset="0"/>
                <a:ea typeface="ＭＳ Ｐゴシック" charset="0"/>
              </a:rPr>
              <a:t>Sources</a:t>
            </a:r>
            <a:endParaRPr kumimoji="0" lang="en-US" b="1" i="0" u="none" strike="noStrike" cap="none" normalizeH="0" baseline="0" dirty="0">
              <a:ln>
                <a:noFill/>
              </a:ln>
              <a:solidFill>
                <a:srgbClr val="000000"/>
              </a:solidFill>
              <a:effectLst/>
              <a:latin typeface="Arial Narrow" charset="0"/>
              <a:ea typeface="ＭＳ Ｐゴシック" charset="0"/>
            </a:endParaRPr>
          </a:p>
        </p:txBody>
      </p:sp>
      <p:sp>
        <p:nvSpPr>
          <p:cNvPr id="24" name="TextBox 23"/>
          <p:cNvSpPr txBox="1"/>
          <p:nvPr/>
        </p:nvSpPr>
        <p:spPr>
          <a:xfrm>
            <a:off x="33128277" y="29533461"/>
            <a:ext cx="9880363" cy="2646879"/>
          </a:xfrm>
          <a:prstGeom prst="rect">
            <a:avLst/>
          </a:prstGeom>
          <a:noFill/>
        </p:spPr>
        <p:txBody>
          <a:bodyPr wrap="square" rtlCol="0">
            <a:spAutoFit/>
          </a:bodyPr>
          <a:lstStyle/>
          <a:p>
            <a:pPr marL="457200" indent="-457200">
              <a:buFont typeface="Arial"/>
              <a:buChar char="•"/>
            </a:pPr>
            <a:r>
              <a:rPr lang="en-US" sz="1400" i="1" dirty="0" err="1"/>
              <a:t>Lindholm</a:t>
            </a:r>
            <a:r>
              <a:rPr lang="en-US" sz="1400" i="1" dirty="0"/>
              <a:t>-Leary, K. &amp; Genesee, F.  Alternative educational programs for English Language Learners. In Improving Education for English Learners: Research-Based Approaches, Sacramento, CA: California Department of Education, 2010.  </a:t>
            </a:r>
            <a:endParaRPr lang="en-US" sz="1400" i="1" dirty="0" smtClean="0"/>
          </a:p>
          <a:p>
            <a:endParaRPr lang="en-US" sz="1400" i="1" dirty="0"/>
          </a:p>
          <a:p>
            <a:pPr marL="457200" indent="-457200">
              <a:buFont typeface="Arial"/>
              <a:buChar char="•"/>
            </a:pPr>
            <a:r>
              <a:rPr lang="en-US" sz="1400" i="1" dirty="0" err="1"/>
              <a:t>Aguila</a:t>
            </a:r>
            <a:r>
              <a:rPr lang="en-US" sz="1400" i="1" dirty="0"/>
              <a:t>, V. &amp; </a:t>
            </a:r>
            <a:r>
              <a:rPr lang="en-US" sz="1400" i="1" dirty="0" err="1"/>
              <a:t>Ong</a:t>
            </a:r>
            <a:r>
              <a:rPr lang="en-US" sz="1400" i="1" dirty="0"/>
              <a:t>, F. ed. Improving Education for English Learners: Research-based Approaches. Sacramento, CA: California Department of Education, 2010. </a:t>
            </a:r>
            <a:endParaRPr lang="en-US" sz="1400" i="1" dirty="0" smtClean="0"/>
          </a:p>
          <a:p>
            <a:endParaRPr lang="en-US" sz="1400" i="1" dirty="0" smtClean="0"/>
          </a:p>
          <a:p>
            <a:pPr marL="457200" indent="-457200">
              <a:buFont typeface="Arial"/>
              <a:buChar char="•"/>
            </a:pPr>
            <a:r>
              <a:rPr lang="en-US" sz="1400" i="1" dirty="0" err="1"/>
              <a:t>Herrell</a:t>
            </a:r>
            <a:r>
              <a:rPr lang="en-US" sz="1400" i="1" dirty="0"/>
              <a:t>, A. &amp; Jordan, M. 50 Strategies for Teaching English Language Learners. Columbus, OH: Pearson, 2008, 3rd ed</a:t>
            </a:r>
            <a:r>
              <a:rPr lang="en-US" sz="1400" i="1" dirty="0" smtClean="0"/>
              <a:t>.</a:t>
            </a:r>
          </a:p>
          <a:p>
            <a:pPr marL="457200" indent="-457200">
              <a:buFont typeface="Arial"/>
              <a:buChar char="•"/>
            </a:pPr>
            <a:endParaRPr lang="en-US" sz="1400" i="1" dirty="0"/>
          </a:p>
          <a:p>
            <a:pPr marL="457200" indent="-457200">
              <a:buFont typeface="Arial"/>
              <a:buChar char="•"/>
            </a:pPr>
            <a:r>
              <a:rPr lang="en-US" sz="1400" i="1" dirty="0"/>
              <a:t>Collier, V.P. &amp; Thomas, W.P.  Educating English Learners for a Transformed World.  Albuquerque, NM:  </a:t>
            </a:r>
            <a:r>
              <a:rPr lang="en-US" sz="1400" i="1" dirty="0" err="1"/>
              <a:t>Fuente</a:t>
            </a:r>
            <a:r>
              <a:rPr lang="en-US" sz="1400" i="1" dirty="0"/>
              <a:t> Press, 2009</a:t>
            </a:r>
            <a:r>
              <a:rPr lang="en-US" sz="1400" i="1" dirty="0" smtClean="0"/>
              <a:t>.</a:t>
            </a:r>
          </a:p>
          <a:p>
            <a:endParaRPr lang="en-US" sz="1400" i="1" dirty="0"/>
          </a:p>
          <a:p>
            <a:pPr marL="457200" indent="-457200">
              <a:buFont typeface="Arial"/>
              <a:buChar char="•"/>
            </a:pPr>
            <a:r>
              <a:rPr lang="en-US" sz="1400" i="1" dirty="0" smtClean="0"/>
              <a:t>Hillsboro School District Bilingual Program Implementation Rubric.  Planning Document, 2012</a:t>
            </a:r>
            <a:endParaRPr lang="en-US" sz="1400" i="1" dirty="0"/>
          </a:p>
          <a:p>
            <a:pPr marL="457200" indent="-457200">
              <a:buFont typeface="Arial"/>
              <a:buChar char="•"/>
            </a:pPr>
            <a:endParaRPr lang="en-US" sz="1200" i="1" dirty="0"/>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Custom Design">
  <a:themeElements>
    <a:clrScheme name="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fontScheme name="Custom Design">
      <a:majorFont>
        <a:latin typeface="Arial Black"/>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Black"/>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Custom Design">
  <a:themeElements>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Custom Design">
      <a:majorFont>
        <a:latin typeface="Arial Black"/>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2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2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Custom Design">
  <a:themeElements>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Custom Design">
      <a:majorFont>
        <a:latin typeface="Arial Black"/>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3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Custom Design">
  <a:themeElements>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Custom Design">
      <a:majorFont>
        <a:latin typeface="Arial Black"/>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389438" rtl="0" eaLnBrk="1" fontAlgn="base" latinLnBrk="0" hangingPunct="1">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4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4_Custom Design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33CC"/>
        </a:hlink>
        <a:folHlink>
          <a:srgbClr val="F8F8F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6539</TotalTime>
  <Words>735</Words>
  <Application>Microsoft Macintosh PowerPoint</Application>
  <PresentationFormat>Custom</PresentationFormat>
  <Paragraphs>98</Paragraphs>
  <Slides>1</Slides>
  <Notes>0</Notes>
  <HiddenSlides>0</HiddenSlides>
  <MMClips>0</MMClips>
  <ScaleCrop>false</ScaleCrop>
  <HeadingPairs>
    <vt:vector size="6" baseType="variant">
      <vt:variant>
        <vt:lpstr>Theme</vt:lpstr>
      </vt:variant>
      <vt:variant>
        <vt:i4>5</vt:i4>
      </vt:variant>
      <vt:variant>
        <vt:lpstr>Embedded OLE Servers</vt:lpstr>
      </vt:variant>
      <vt:variant>
        <vt:i4>1</vt:i4>
      </vt:variant>
      <vt:variant>
        <vt:lpstr>Slide Titles</vt:lpstr>
      </vt:variant>
      <vt:variant>
        <vt:i4>1</vt:i4>
      </vt:variant>
    </vt:vector>
  </HeadingPairs>
  <TitlesOfParts>
    <vt:vector size="7" baseType="lpstr">
      <vt:lpstr>Custom Design</vt:lpstr>
      <vt:lpstr>1_Custom Design</vt:lpstr>
      <vt:lpstr>2_Custom Design</vt:lpstr>
      <vt:lpstr>3_Custom Design</vt:lpstr>
      <vt:lpstr>4_Custom Design</vt:lpstr>
      <vt:lpstr>Document</vt:lpstr>
      <vt:lpstr>PowerPoint Presentation</vt:lpstr>
    </vt:vector>
  </TitlesOfParts>
  <Company>www.posterpresentations.com</Company>
  <LinksUpToDate>false</LinksUpToDate>
  <SharedDoc>false</SharedDoc>
  <HyperlinkBase>http://www.posterpresentations.com</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48x36 Poster Template</dc:title>
  <dc:subject>Free PowerPoint poster templates</dc:subject>
  <dc:creator>Sica, Brian</dc:creator>
  <cp:keywords>poster presentation, poster design, poster template</cp:keywords>
  <dc:description>Call us if you need help with this poster template._x000d_
1-866-649-3004           _x000d_
 (c)PosterPresentations.com</dc:description>
  <cp:lastModifiedBy>Brian, Jomae, &amp; Gavin Sica</cp:lastModifiedBy>
  <cp:revision>167</cp:revision>
  <dcterms:created xsi:type="dcterms:W3CDTF">2005-05-18T01:24:28Z</dcterms:created>
  <dcterms:modified xsi:type="dcterms:W3CDTF">2012-11-27T03:23:36Z</dcterms:modified>
  <cp:category>Powerpoint poster templates</cp:category>
</cp:coreProperties>
</file>