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7" r:id="rId2"/>
    <p:sldId id="258" r:id="rId3"/>
    <p:sldId id="310" r:id="rId4"/>
    <p:sldId id="260" r:id="rId5"/>
    <p:sldId id="267" r:id="rId6"/>
    <p:sldId id="268" r:id="rId7"/>
    <p:sldId id="271" r:id="rId8"/>
    <p:sldId id="272" r:id="rId9"/>
    <p:sldId id="261" r:id="rId10"/>
    <p:sldId id="292" r:id="rId11"/>
    <p:sldId id="304" r:id="rId12"/>
    <p:sldId id="262" r:id="rId13"/>
    <p:sldId id="307" r:id="rId14"/>
    <p:sldId id="273" r:id="rId15"/>
    <p:sldId id="301" r:id="rId16"/>
    <p:sldId id="263" r:id="rId17"/>
    <p:sldId id="293" r:id="rId18"/>
    <p:sldId id="294" r:id="rId19"/>
    <p:sldId id="295" r:id="rId20"/>
    <p:sldId id="296" r:id="rId21"/>
    <p:sldId id="302" r:id="rId22"/>
    <p:sldId id="303" r:id="rId23"/>
    <p:sldId id="264" r:id="rId24"/>
    <p:sldId id="308" r:id="rId25"/>
    <p:sldId id="309" r:id="rId26"/>
    <p:sldId id="278" r:id="rId27"/>
    <p:sldId id="279" r:id="rId28"/>
    <p:sldId id="280" r:id="rId29"/>
    <p:sldId id="281" r:id="rId30"/>
    <p:sldId id="283" r:id="rId31"/>
    <p:sldId id="284" r:id="rId32"/>
    <p:sldId id="285" r:id="rId33"/>
    <p:sldId id="286" r:id="rId34"/>
    <p:sldId id="288" r:id="rId35"/>
    <p:sldId id="289" r:id="rId36"/>
    <p:sldId id="297" r:id="rId37"/>
    <p:sldId id="299" r:id="rId38"/>
    <p:sldId id="300" r:id="rId39"/>
    <p:sldId id="266" r:id="rId40"/>
    <p:sldId id="269" r:id="rId41"/>
    <p:sldId id="305"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7CD325-97AD-63DF-34CB-80AA301B0357}" v="1031" dt="2021-10-26T23:28:40.385"/>
    <p1510:client id="{9F46FFEE-44C9-1848-8530-6F8D3E30671C}" v="51" dt="2021-10-26T16:10:16.466"/>
    <p1510:client id="{C3338618-7FDC-40BA-A7CB-8145259EF6D4}" v="273" dt="2021-10-26T18:57:20.466"/>
    <p1510:client id="{DA9F5324-FFD7-B2DD-D872-890EDF19760D}" v="17" dt="2021-10-28T15:08:03.6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70306" autoAdjust="0"/>
  </p:normalViewPr>
  <p:slideViewPr>
    <p:cSldViewPr snapToGrid="0" snapToObjects="1">
      <p:cViewPr varScale="1">
        <p:scale>
          <a:sx n="88" d="100"/>
          <a:sy n="88" d="100"/>
        </p:scale>
        <p:origin x="13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k, Jacqueline" userId="S::m39r659@msu.montana.edu::194c1430-f5e7-4c6e-8c7b-2d41a06dfc06" providerId="AD" clId="Web-{C3338618-7FDC-40BA-A7CB-8145259EF6D4}"/>
    <pc:docChg chg="addSld modSld sldOrd">
      <pc:chgData name="Frank, Jacqueline" userId="S::m39r659@msu.montana.edu::194c1430-f5e7-4c6e-8c7b-2d41a06dfc06" providerId="AD" clId="Web-{C3338618-7FDC-40BA-A7CB-8145259EF6D4}" dt="2021-10-26T18:57:20.466" v="1160" actId="20577"/>
      <pc:docMkLst>
        <pc:docMk/>
      </pc:docMkLst>
      <pc:sldChg chg="modSp modNotes">
        <pc:chgData name="Frank, Jacqueline" userId="S::m39r659@msu.montana.edu::194c1430-f5e7-4c6e-8c7b-2d41a06dfc06" providerId="AD" clId="Web-{C3338618-7FDC-40BA-A7CB-8145259EF6D4}" dt="2021-10-26T18:57:20.404" v="1159"/>
        <pc:sldMkLst>
          <pc:docMk/>
          <pc:sldMk cId="2009611649" sldId="273"/>
        </pc:sldMkLst>
        <pc:spChg chg="mod">
          <ac:chgData name="Frank, Jacqueline" userId="S::m39r659@msu.montana.edu::194c1430-f5e7-4c6e-8c7b-2d41a06dfc06" providerId="AD" clId="Web-{C3338618-7FDC-40BA-A7CB-8145259EF6D4}" dt="2021-10-26T17:38:47.012" v="978" actId="20577"/>
          <ac:spMkLst>
            <pc:docMk/>
            <pc:sldMk cId="2009611649" sldId="273"/>
            <ac:spMk id="3" creationId="{AD80E27E-DAB0-49C5-A800-D50404F1B5E7}"/>
          </ac:spMkLst>
        </pc:spChg>
      </pc:sldChg>
      <pc:sldChg chg="modSp add ord replId modNotes">
        <pc:chgData name="Frank, Jacqueline" userId="S::m39r659@msu.montana.edu::194c1430-f5e7-4c6e-8c7b-2d41a06dfc06" providerId="AD" clId="Web-{C3338618-7FDC-40BA-A7CB-8145259EF6D4}" dt="2021-10-26T18:57:20.466" v="1160" actId="20577"/>
        <pc:sldMkLst>
          <pc:docMk/>
          <pc:sldMk cId="1112725918" sldId="307"/>
        </pc:sldMkLst>
        <pc:spChg chg="mod">
          <ac:chgData name="Frank, Jacqueline" userId="S::m39r659@msu.montana.edu::194c1430-f5e7-4c6e-8c7b-2d41a06dfc06" providerId="AD" clId="Web-{C3338618-7FDC-40BA-A7CB-8145259EF6D4}" dt="2021-10-26T18:57:20.466" v="1160" actId="20577"/>
          <ac:spMkLst>
            <pc:docMk/>
            <pc:sldMk cId="1112725918" sldId="307"/>
            <ac:spMk id="3" creationId="{AD80E27E-DAB0-49C5-A800-D50404F1B5E7}"/>
          </ac:spMkLst>
        </pc:spChg>
      </pc:sldChg>
      <pc:sldChg chg="modSp add replId modNotes">
        <pc:chgData name="Frank, Jacqueline" userId="S::m39r659@msu.montana.edu::194c1430-f5e7-4c6e-8c7b-2d41a06dfc06" providerId="AD" clId="Web-{C3338618-7FDC-40BA-A7CB-8145259EF6D4}" dt="2021-10-26T17:32:58.417" v="850"/>
        <pc:sldMkLst>
          <pc:docMk/>
          <pc:sldMk cId="3584169536" sldId="308"/>
        </pc:sldMkLst>
        <pc:spChg chg="mod">
          <ac:chgData name="Frank, Jacqueline" userId="S::m39r659@msu.montana.edu::194c1430-f5e7-4c6e-8c7b-2d41a06dfc06" providerId="AD" clId="Web-{C3338618-7FDC-40BA-A7CB-8145259EF6D4}" dt="2021-10-26T17:31:44.027" v="844" actId="20577"/>
          <ac:spMkLst>
            <pc:docMk/>
            <pc:sldMk cId="3584169536" sldId="308"/>
            <ac:spMk id="3" creationId="{AD80E27E-DAB0-49C5-A800-D50404F1B5E7}"/>
          </ac:spMkLst>
        </pc:spChg>
      </pc:sldChg>
    </pc:docChg>
  </pc:docChgLst>
  <pc:docChgLst>
    <pc:chgData name="Young, Scott" userId="S::w99p825@msu.montana.edu::d3d221c4-bc10-400d-a562-31f21df6e80a" providerId="AD" clId="Web-{1187576A-D1CD-7281-196B-3702EB4CE0D2}"/>
    <pc:docChg chg="addSld delSld">
      <pc:chgData name="Young, Scott" userId="S::w99p825@msu.montana.edu::d3d221c4-bc10-400d-a562-31f21df6e80a" providerId="AD" clId="Web-{1187576A-D1CD-7281-196B-3702EB4CE0D2}" dt="2021-10-20T20:01:32.813" v="1"/>
      <pc:docMkLst>
        <pc:docMk/>
      </pc:docMkLst>
      <pc:sldChg chg="del">
        <pc:chgData name="Young, Scott" userId="S::w99p825@msu.montana.edu::d3d221c4-bc10-400d-a562-31f21df6e80a" providerId="AD" clId="Web-{1187576A-D1CD-7281-196B-3702EB4CE0D2}" dt="2021-10-20T20:01:27.079" v="0"/>
        <pc:sldMkLst>
          <pc:docMk/>
          <pc:sldMk cId="109857222" sldId="256"/>
        </pc:sldMkLst>
      </pc:sldChg>
      <pc:sldChg chg="new">
        <pc:chgData name="Young, Scott" userId="S::w99p825@msu.montana.edu::d3d221c4-bc10-400d-a562-31f21df6e80a" providerId="AD" clId="Web-{1187576A-D1CD-7281-196B-3702EB4CE0D2}" dt="2021-10-20T20:01:32.813" v="1"/>
        <pc:sldMkLst>
          <pc:docMk/>
          <pc:sldMk cId="1846307824" sldId="258"/>
        </pc:sldMkLst>
      </pc:sldChg>
    </pc:docChg>
  </pc:docChgLst>
  <pc:docChgLst>
    <pc:chgData name="Young, Scott" userId="S::w99p825@msu.montana.edu::d3d221c4-bc10-400d-a562-31f21df6e80a" providerId="AD" clId="Web-{68CF7D8B-EBC5-C9B6-4904-DB28B68E3571}"/>
    <pc:docChg chg="addSld delSld modSld">
      <pc:chgData name="Young, Scott" userId="S::w99p825@msu.montana.edu::d3d221c4-bc10-400d-a562-31f21df6e80a" providerId="AD" clId="Web-{68CF7D8B-EBC5-C9B6-4904-DB28B68E3571}" dt="2021-10-20T20:31:50.271" v="230" actId="20577"/>
      <pc:docMkLst>
        <pc:docMk/>
      </pc:docMkLst>
      <pc:sldChg chg="addSp delSp modSp mod modClrScheme chgLayout">
        <pc:chgData name="Young, Scott" userId="S::w99p825@msu.montana.edu::d3d221c4-bc10-400d-a562-31f21df6e80a" providerId="AD" clId="Web-{68CF7D8B-EBC5-C9B6-4904-DB28B68E3571}" dt="2021-10-20T20:06:33.324" v="30"/>
        <pc:sldMkLst>
          <pc:docMk/>
          <pc:sldMk cId="383094005" sldId="257"/>
        </pc:sldMkLst>
        <pc:spChg chg="mod ord">
          <ac:chgData name="Young, Scott" userId="S::w99p825@msu.montana.edu::d3d221c4-bc10-400d-a562-31f21df6e80a" providerId="AD" clId="Web-{68CF7D8B-EBC5-C9B6-4904-DB28B68E3571}" dt="2021-10-20T20:06:33.324" v="30"/>
          <ac:spMkLst>
            <pc:docMk/>
            <pc:sldMk cId="383094005" sldId="257"/>
            <ac:spMk id="2" creationId="{95893BB2-F35C-4520-AEB2-12FBB4F71B42}"/>
          </ac:spMkLst>
        </pc:spChg>
        <pc:spChg chg="mod ord">
          <ac:chgData name="Young, Scott" userId="S::w99p825@msu.montana.edu::d3d221c4-bc10-400d-a562-31f21df6e80a" providerId="AD" clId="Web-{68CF7D8B-EBC5-C9B6-4904-DB28B68E3571}" dt="2021-10-20T20:06:33.324" v="30"/>
          <ac:spMkLst>
            <pc:docMk/>
            <pc:sldMk cId="383094005" sldId="257"/>
            <ac:spMk id="3" creationId="{E3D0B5D4-A69A-411A-9973-5E0B54AE0B9D}"/>
          </ac:spMkLst>
        </pc:spChg>
        <pc:spChg chg="add del mod ord">
          <ac:chgData name="Young, Scott" userId="S::w99p825@msu.montana.edu::d3d221c4-bc10-400d-a562-31f21df6e80a" providerId="AD" clId="Web-{68CF7D8B-EBC5-C9B6-4904-DB28B68E3571}" dt="2021-10-20T20:06:33.324" v="30"/>
          <ac:spMkLst>
            <pc:docMk/>
            <pc:sldMk cId="383094005" sldId="257"/>
            <ac:spMk id="4" creationId="{8BFB940E-9876-419D-82E9-73F88664961E}"/>
          </ac:spMkLst>
        </pc:spChg>
      </pc:sldChg>
      <pc:sldChg chg="addSp modSp new mod modClrScheme chgLayout">
        <pc:chgData name="Young, Scott" userId="S::w99p825@msu.montana.edu::d3d221c4-bc10-400d-a562-31f21df6e80a" providerId="AD" clId="Web-{68CF7D8B-EBC5-C9B6-4904-DB28B68E3571}" dt="2021-10-20T20:08:36.542" v="79" actId="20577"/>
        <pc:sldMkLst>
          <pc:docMk/>
          <pc:sldMk cId="498769932" sldId="258"/>
        </pc:sldMkLst>
        <pc:spChg chg="mod ord">
          <ac:chgData name="Young, Scott" userId="S::w99p825@msu.montana.edu::d3d221c4-bc10-400d-a562-31f21df6e80a" providerId="AD" clId="Web-{68CF7D8B-EBC5-C9B6-4904-DB28B68E3571}" dt="2021-10-20T20:07:35.417" v="36" actId="20577"/>
          <ac:spMkLst>
            <pc:docMk/>
            <pc:sldMk cId="498769932" sldId="258"/>
            <ac:spMk id="2" creationId="{27A638D6-9147-413E-9B36-A72590E5DE54}"/>
          </ac:spMkLst>
        </pc:spChg>
        <pc:spChg chg="mod ord">
          <ac:chgData name="Young, Scott" userId="S::w99p825@msu.montana.edu::d3d221c4-bc10-400d-a562-31f21df6e80a" providerId="AD" clId="Web-{68CF7D8B-EBC5-C9B6-4904-DB28B68E3571}" dt="2021-10-20T20:07:55.745" v="52" actId="20577"/>
          <ac:spMkLst>
            <pc:docMk/>
            <pc:sldMk cId="498769932" sldId="258"/>
            <ac:spMk id="3" creationId="{231E56AD-7B99-4F6D-89AC-F7F8C3625542}"/>
          </ac:spMkLst>
        </pc:spChg>
        <pc:spChg chg="add mod ord">
          <ac:chgData name="Young, Scott" userId="S::w99p825@msu.montana.edu::d3d221c4-bc10-400d-a562-31f21df6e80a" providerId="AD" clId="Web-{68CF7D8B-EBC5-C9B6-4904-DB28B68E3571}" dt="2021-10-20T20:08:36.542" v="79" actId="20577"/>
          <ac:spMkLst>
            <pc:docMk/>
            <pc:sldMk cId="498769932" sldId="258"/>
            <ac:spMk id="4" creationId="{4E63C0C6-A3C4-48AF-BA41-E6487E137095}"/>
          </ac:spMkLst>
        </pc:spChg>
      </pc:sldChg>
      <pc:sldChg chg="modSp new del">
        <pc:chgData name="Young, Scott" userId="S::w99p825@msu.montana.edu::d3d221c4-bc10-400d-a562-31f21df6e80a" providerId="AD" clId="Web-{68CF7D8B-EBC5-C9B6-4904-DB28B68E3571}" dt="2021-10-20T20:28:41.129" v="104"/>
        <pc:sldMkLst>
          <pc:docMk/>
          <pc:sldMk cId="2871512966" sldId="259"/>
        </pc:sldMkLst>
        <pc:spChg chg="mod">
          <ac:chgData name="Young, Scott" userId="S::w99p825@msu.montana.edu::d3d221c4-bc10-400d-a562-31f21df6e80a" providerId="AD" clId="Web-{68CF7D8B-EBC5-C9B6-4904-DB28B68E3571}" dt="2021-10-20T20:09:10.370" v="86" actId="20577"/>
          <ac:spMkLst>
            <pc:docMk/>
            <pc:sldMk cId="2871512966" sldId="259"/>
            <ac:spMk id="2" creationId="{740C989E-2CF8-452F-ADC8-41A5824D4F4E}"/>
          </ac:spMkLst>
        </pc:spChg>
      </pc:sldChg>
      <pc:sldChg chg="modSp add replId">
        <pc:chgData name="Young, Scott" userId="S::w99p825@msu.montana.edu::d3d221c4-bc10-400d-a562-31f21df6e80a" providerId="AD" clId="Web-{68CF7D8B-EBC5-C9B6-4904-DB28B68E3571}" dt="2021-10-20T20:28:49.035" v="113" actId="20577"/>
        <pc:sldMkLst>
          <pc:docMk/>
          <pc:sldMk cId="422055273" sldId="260"/>
        </pc:sldMkLst>
        <pc:spChg chg="mod">
          <ac:chgData name="Young, Scott" userId="S::w99p825@msu.montana.edu::d3d221c4-bc10-400d-a562-31f21df6e80a" providerId="AD" clId="Web-{68CF7D8B-EBC5-C9B6-4904-DB28B68E3571}" dt="2021-10-20T20:28:49.035" v="113" actId="20577"/>
          <ac:spMkLst>
            <pc:docMk/>
            <pc:sldMk cId="422055273" sldId="260"/>
            <ac:spMk id="2" creationId="{740C989E-2CF8-452F-ADC8-41A5824D4F4E}"/>
          </ac:spMkLst>
        </pc:spChg>
      </pc:sldChg>
      <pc:sldChg chg="add replId">
        <pc:chgData name="Young, Scott" userId="S::w99p825@msu.montana.edu::d3d221c4-bc10-400d-a562-31f21df6e80a" providerId="AD" clId="Web-{68CF7D8B-EBC5-C9B6-4904-DB28B68E3571}" dt="2021-10-20T20:28:42.660" v="105"/>
        <pc:sldMkLst>
          <pc:docMk/>
          <pc:sldMk cId="2862917404" sldId="261"/>
        </pc:sldMkLst>
      </pc:sldChg>
      <pc:sldChg chg="modSp add replId">
        <pc:chgData name="Young, Scott" userId="S::w99p825@msu.montana.edu::d3d221c4-bc10-400d-a562-31f21df6e80a" providerId="AD" clId="Web-{68CF7D8B-EBC5-C9B6-4904-DB28B68E3571}" dt="2021-10-20T20:29:17.067" v="126" actId="20577"/>
        <pc:sldMkLst>
          <pc:docMk/>
          <pc:sldMk cId="3152216564" sldId="262"/>
        </pc:sldMkLst>
        <pc:spChg chg="mod">
          <ac:chgData name="Young, Scott" userId="S::w99p825@msu.montana.edu::d3d221c4-bc10-400d-a562-31f21df6e80a" providerId="AD" clId="Web-{68CF7D8B-EBC5-C9B6-4904-DB28B68E3571}" dt="2021-10-20T20:29:17.067" v="126" actId="20577"/>
          <ac:spMkLst>
            <pc:docMk/>
            <pc:sldMk cId="3152216564" sldId="262"/>
            <ac:spMk id="2" creationId="{740C989E-2CF8-452F-ADC8-41A5824D4F4E}"/>
          </ac:spMkLst>
        </pc:spChg>
      </pc:sldChg>
      <pc:sldChg chg="modSp add replId">
        <pc:chgData name="Young, Scott" userId="S::w99p825@msu.montana.edu::d3d221c4-bc10-400d-a562-31f21df6e80a" providerId="AD" clId="Web-{68CF7D8B-EBC5-C9B6-4904-DB28B68E3571}" dt="2021-10-20T20:29:52.223" v="147" actId="20577"/>
        <pc:sldMkLst>
          <pc:docMk/>
          <pc:sldMk cId="1640399142" sldId="263"/>
        </pc:sldMkLst>
        <pc:spChg chg="mod">
          <ac:chgData name="Young, Scott" userId="S::w99p825@msu.montana.edu::d3d221c4-bc10-400d-a562-31f21df6e80a" providerId="AD" clId="Web-{68CF7D8B-EBC5-C9B6-4904-DB28B68E3571}" dt="2021-10-20T20:29:52.223" v="147" actId="20577"/>
          <ac:spMkLst>
            <pc:docMk/>
            <pc:sldMk cId="1640399142" sldId="263"/>
            <ac:spMk id="2" creationId="{740C989E-2CF8-452F-ADC8-41A5824D4F4E}"/>
          </ac:spMkLst>
        </pc:spChg>
      </pc:sldChg>
      <pc:sldChg chg="modSp add replId">
        <pc:chgData name="Young, Scott" userId="S::w99p825@msu.montana.edu::d3d221c4-bc10-400d-a562-31f21df6e80a" providerId="AD" clId="Web-{68CF7D8B-EBC5-C9B6-4904-DB28B68E3571}" dt="2021-10-20T20:31:15.474" v="208" actId="20577"/>
        <pc:sldMkLst>
          <pc:docMk/>
          <pc:sldMk cId="1464462414" sldId="264"/>
        </pc:sldMkLst>
        <pc:spChg chg="mod">
          <ac:chgData name="Young, Scott" userId="S::w99p825@msu.montana.edu::d3d221c4-bc10-400d-a562-31f21df6e80a" providerId="AD" clId="Web-{68CF7D8B-EBC5-C9B6-4904-DB28B68E3571}" dt="2021-10-20T20:31:15.474" v="208" actId="20577"/>
          <ac:spMkLst>
            <pc:docMk/>
            <pc:sldMk cId="1464462414" sldId="264"/>
            <ac:spMk id="2" creationId="{740C989E-2CF8-452F-ADC8-41A5824D4F4E}"/>
          </ac:spMkLst>
        </pc:spChg>
        <pc:spChg chg="mod">
          <ac:chgData name="Young, Scott" userId="S::w99p825@msu.montana.edu::d3d221c4-bc10-400d-a562-31f21df6e80a" providerId="AD" clId="Web-{68CF7D8B-EBC5-C9B6-4904-DB28B68E3571}" dt="2021-10-20T20:31:00.942" v="201" actId="20577"/>
          <ac:spMkLst>
            <pc:docMk/>
            <pc:sldMk cId="1464462414" sldId="264"/>
            <ac:spMk id="3" creationId="{B3DE438B-C3B0-4324-8F20-F5B5AB5494F6}"/>
          </ac:spMkLst>
        </pc:spChg>
      </pc:sldChg>
      <pc:sldChg chg="modSp add replId">
        <pc:chgData name="Young, Scott" userId="S::w99p825@msu.montana.edu::d3d221c4-bc10-400d-a562-31f21df6e80a" providerId="AD" clId="Web-{68CF7D8B-EBC5-C9B6-4904-DB28B68E3571}" dt="2021-10-20T20:31:39.849" v="216" actId="20577"/>
        <pc:sldMkLst>
          <pc:docMk/>
          <pc:sldMk cId="3433795179" sldId="265"/>
        </pc:sldMkLst>
        <pc:spChg chg="mod">
          <ac:chgData name="Young, Scott" userId="S::w99p825@msu.montana.edu::d3d221c4-bc10-400d-a562-31f21df6e80a" providerId="AD" clId="Web-{68CF7D8B-EBC5-C9B6-4904-DB28B68E3571}" dt="2021-10-20T20:31:37.099" v="215" actId="20577"/>
          <ac:spMkLst>
            <pc:docMk/>
            <pc:sldMk cId="3433795179" sldId="265"/>
            <ac:spMk id="2" creationId="{740C989E-2CF8-452F-ADC8-41A5824D4F4E}"/>
          </ac:spMkLst>
        </pc:spChg>
        <pc:spChg chg="mod">
          <ac:chgData name="Young, Scott" userId="S::w99p825@msu.montana.edu::d3d221c4-bc10-400d-a562-31f21df6e80a" providerId="AD" clId="Web-{68CF7D8B-EBC5-C9B6-4904-DB28B68E3571}" dt="2021-10-20T20:31:39.849" v="216" actId="20577"/>
          <ac:spMkLst>
            <pc:docMk/>
            <pc:sldMk cId="3433795179" sldId="265"/>
            <ac:spMk id="3" creationId="{B3DE438B-C3B0-4324-8F20-F5B5AB5494F6}"/>
          </ac:spMkLst>
        </pc:spChg>
      </pc:sldChg>
      <pc:sldChg chg="modSp add replId">
        <pc:chgData name="Young, Scott" userId="S::w99p825@msu.montana.edu::d3d221c4-bc10-400d-a562-31f21df6e80a" providerId="AD" clId="Web-{68CF7D8B-EBC5-C9B6-4904-DB28B68E3571}" dt="2021-10-20T20:31:50.271" v="230" actId="20577"/>
        <pc:sldMkLst>
          <pc:docMk/>
          <pc:sldMk cId="1310147115" sldId="266"/>
        </pc:sldMkLst>
        <pc:spChg chg="mod">
          <ac:chgData name="Young, Scott" userId="S::w99p825@msu.montana.edu::d3d221c4-bc10-400d-a562-31f21df6e80a" providerId="AD" clId="Web-{68CF7D8B-EBC5-C9B6-4904-DB28B68E3571}" dt="2021-10-20T20:31:50.271" v="230" actId="20577"/>
          <ac:spMkLst>
            <pc:docMk/>
            <pc:sldMk cId="1310147115" sldId="266"/>
            <ac:spMk id="2" creationId="{740C989E-2CF8-452F-ADC8-41A5824D4F4E}"/>
          </ac:spMkLst>
        </pc:spChg>
      </pc:sldChg>
    </pc:docChg>
  </pc:docChgLst>
  <pc:docChgLst>
    <pc:chgData name="Frank, Jacqueline" userId="S::m39r659@msu.montana.edu::194c1430-f5e7-4c6e-8c7b-2d41a06dfc06" providerId="AD" clId="Web-{7819BE25-8126-DF01-4665-11A0F05DACBE}"/>
    <pc:docChg chg="addSld modSld">
      <pc:chgData name="Frank, Jacqueline" userId="S::m39r659@msu.montana.edu::194c1430-f5e7-4c6e-8c7b-2d41a06dfc06" providerId="AD" clId="Web-{7819BE25-8126-DF01-4665-11A0F05DACBE}" dt="2021-10-21T18:10:01.423" v="1304" actId="20577"/>
      <pc:docMkLst>
        <pc:docMk/>
      </pc:docMkLst>
      <pc:sldChg chg="modNotes">
        <pc:chgData name="Frank, Jacqueline" userId="S::m39r659@msu.montana.edu::194c1430-f5e7-4c6e-8c7b-2d41a06dfc06" providerId="AD" clId="Web-{7819BE25-8126-DF01-4665-11A0F05DACBE}" dt="2021-10-21T17:25:30.205" v="209"/>
        <pc:sldMkLst>
          <pc:docMk/>
          <pc:sldMk cId="383094005" sldId="257"/>
        </pc:sldMkLst>
      </pc:sldChg>
      <pc:sldChg chg="modSp modNotes">
        <pc:chgData name="Frank, Jacqueline" userId="S::m39r659@msu.montana.edu::194c1430-f5e7-4c6e-8c7b-2d41a06dfc06" providerId="AD" clId="Web-{7819BE25-8126-DF01-4665-11A0F05DACBE}" dt="2021-10-21T17:27:12.970" v="298"/>
        <pc:sldMkLst>
          <pc:docMk/>
          <pc:sldMk cId="498769932" sldId="258"/>
        </pc:sldMkLst>
        <pc:spChg chg="mod">
          <ac:chgData name="Frank, Jacqueline" userId="S::m39r659@msu.montana.edu::194c1430-f5e7-4c6e-8c7b-2d41a06dfc06" providerId="AD" clId="Web-{7819BE25-8126-DF01-4665-11A0F05DACBE}" dt="2021-10-21T17:19:24.598" v="56" actId="20577"/>
          <ac:spMkLst>
            <pc:docMk/>
            <pc:sldMk cId="498769932" sldId="258"/>
            <ac:spMk id="3" creationId="{231E56AD-7B99-4F6D-89AC-F7F8C3625542}"/>
          </ac:spMkLst>
        </pc:spChg>
      </pc:sldChg>
      <pc:sldChg chg="modSp modNotes">
        <pc:chgData name="Frank, Jacqueline" userId="S::m39r659@msu.montana.edu::194c1430-f5e7-4c6e-8c7b-2d41a06dfc06" providerId="AD" clId="Web-{7819BE25-8126-DF01-4665-11A0F05DACBE}" dt="2021-10-21T17:52:19.820" v="1109" actId="20577"/>
        <pc:sldMkLst>
          <pc:docMk/>
          <pc:sldMk cId="422055273" sldId="260"/>
        </pc:sldMkLst>
        <pc:spChg chg="mod">
          <ac:chgData name="Frank, Jacqueline" userId="S::m39r659@msu.montana.edu::194c1430-f5e7-4c6e-8c7b-2d41a06dfc06" providerId="AD" clId="Web-{7819BE25-8126-DF01-4665-11A0F05DACBE}" dt="2021-10-21T17:52:19.820" v="1109" actId="20577"/>
          <ac:spMkLst>
            <pc:docMk/>
            <pc:sldMk cId="422055273" sldId="260"/>
            <ac:spMk id="2" creationId="{740C989E-2CF8-452F-ADC8-41A5824D4F4E}"/>
          </ac:spMkLst>
        </pc:spChg>
        <pc:spChg chg="mod">
          <ac:chgData name="Frank, Jacqueline" userId="S::m39r659@msu.montana.edu::194c1430-f5e7-4c6e-8c7b-2d41a06dfc06" providerId="AD" clId="Web-{7819BE25-8126-DF01-4665-11A0F05DACBE}" dt="2021-10-21T17:32:28.656" v="424" actId="20577"/>
          <ac:spMkLst>
            <pc:docMk/>
            <pc:sldMk cId="422055273" sldId="260"/>
            <ac:spMk id="3" creationId="{B3DE438B-C3B0-4324-8F20-F5B5AB5494F6}"/>
          </ac:spMkLst>
        </pc:spChg>
      </pc:sldChg>
      <pc:sldChg chg="modSp add mod replId modClrScheme chgLayout modNotes">
        <pc:chgData name="Frank, Jacqueline" userId="S::m39r659@msu.montana.edu::194c1430-f5e7-4c6e-8c7b-2d41a06dfc06" providerId="AD" clId="Web-{7819BE25-8126-DF01-4665-11A0F05DACBE}" dt="2021-10-21T17:52:08.148" v="1097"/>
        <pc:sldMkLst>
          <pc:docMk/>
          <pc:sldMk cId="1391622784" sldId="267"/>
        </pc:sldMkLst>
        <pc:spChg chg="mod ord">
          <ac:chgData name="Frank, Jacqueline" userId="S::m39r659@msu.montana.edu::194c1430-f5e7-4c6e-8c7b-2d41a06dfc06" providerId="AD" clId="Web-{7819BE25-8126-DF01-4665-11A0F05DACBE}" dt="2021-10-21T17:30:52.953" v="364" actId="20577"/>
          <ac:spMkLst>
            <pc:docMk/>
            <pc:sldMk cId="1391622784" sldId="267"/>
            <ac:spMk id="2" creationId="{740C989E-2CF8-452F-ADC8-41A5824D4F4E}"/>
          </ac:spMkLst>
        </pc:spChg>
        <pc:spChg chg="mod ord">
          <ac:chgData name="Frank, Jacqueline" userId="S::m39r659@msu.montana.edu::194c1430-f5e7-4c6e-8c7b-2d41a06dfc06" providerId="AD" clId="Web-{7819BE25-8126-DF01-4665-11A0F05DACBE}" dt="2021-10-21T17:42:52.527" v="772" actId="20577"/>
          <ac:spMkLst>
            <pc:docMk/>
            <pc:sldMk cId="1391622784" sldId="267"/>
            <ac:spMk id="3" creationId="{B3DE438B-C3B0-4324-8F20-F5B5AB5494F6}"/>
          </ac:spMkLst>
        </pc:spChg>
      </pc:sldChg>
      <pc:sldChg chg="modSp add replId modNotes">
        <pc:chgData name="Frank, Jacqueline" userId="S::m39r659@msu.montana.edu::194c1430-f5e7-4c6e-8c7b-2d41a06dfc06" providerId="AD" clId="Web-{7819BE25-8126-DF01-4665-11A0F05DACBE}" dt="2021-10-21T18:10:01.423" v="1304" actId="20577"/>
        <pc:sldMkLst>
          <pc:docMk/>
          <pc:sldMk cId="590888631" sldId="268"/>
        </pc:sldMkLst>
        <pc:spChg chg="mod">
          <ac:chgData name="Frank, Jacqueline" userId="S::m39r659@msu.montana.edu::194c1430-f5e7-4c6e-8c7b-2d41a06dfc06" providerId="AD" clId="Web-{7819BE25-8126-DF01-4665-11A0F05DACBE}" dt="2021-10-21T17:32:20.156" v="423" actId="20577"/>
          <ac:spMkLst>
            <pc:docMk/>
            <pc:sldMk cId="590888631" sldId="268"/>
            <ac:spMk id="2" creationId="{740C989E-2CF8-452F-ADC8-41A5824D4F4E}"/>
          </ac:spMkLst>
        </pc:spChg>
        <pc:spChg chg="mod">
          <ac:chgData name="Frank, Jacqueline" userId="S::m39r659@msu.montana.edu::194c1430-f5e7-4c6e-8c7b-2d41a06dfc06" providerId="AD" clId="Web-{7819BE25-8126-DF01-4665-11A0F05DACBE}" dt="2021-10-21T18:10:01.423" v="1304" actId="20577"/>
          <ac:spMkLst>
            <pc:docMk/>
            <pc:sldMk cId="590888631" sldId="268"/>
            <ac:spMk id="3" creationId="{B3DE438B-C3B0-4324-8F20-F5B5AB5494F6}"/>
          </ac:spMkLst>
        </pc:spChg>
      </pc:sldChg>
      <pc:sldChg chg="modSp add mod replId modClrScheme chgLayout modNotes">
        <pc:chgData name="Frank, Jacqueline" userId="S::m39r659@msu.montana.edu::194c1430-f5e7-4c6e-8c7b-2d41a06dfc06" providerId="AD" clId="Web-{7819BE25-8126-DF01-4665-11A0F05DACBE}" dt="2021-10-21T17:41:57.324" v="750" actId="20577"/>
        <pc:sldMkLst>
          <pc:docMk/>
          <pc:sldMk cId="3436217092" sldId="269"/>
        </pc:sldMkLst>
        <pc:spChg chg="mod ord">
          <ac:chgData name="Frank, Jacqueline" userId="S::m39r659@msu.montana.edu::194c1430-f5e7-4c6e-8c7b-2d41a06dfc06" providerId="AD" clId="Web-{7819BE25-8126-DF01-4665-11A0F05DACBE}" dt="2021-10-21T17:39:49.763" v="603"/>
          <ac:spMkLst>
            <pc:docMk/>
            <pc:sldMk cId="3436217092" sldId="269"/>
            <ac:spMk id="2" creationId="{740C989E-2CF8-452F-ADC8-41A5824D4F4E}"/>
          </ac:spMkLst>
        </pc:spChg>
        <pc:spChg chg="mod ord">
          <ac:chgData name="Frank, Jacqueline" userId="S::m39r659@msu.montana.edu::194c1430-f5e7-4c6e-8c7b-2d41a06dfc06" providerId="AD" clId="Web-{7819BE25-8126-DF01-4665-11A0F05DACBE}" dt="2021-10-21T17:41:57.324" v="750" actId="20577"/>
          <ac:spMkLst>
            <pc:docMk/>
            <pc:sldMk cId="3436217092" sldId="269"/>
            <ac:spMk id="3" creationId="{B3DE438B-C3B0-4324-8F20-F5B5AB5494F6}"/>
          </ac:spMkLst>
        </pc:spChg>
      </pc:sldChg>
    </pc:docChg>
  </pc:docChgLst>
  <pc:docChgLst>
    <pc:chgData name="Frank, Jacqueline" userId="S::m39r659@msu.montana.edu::194c1430-f5e7-4c6e-8c7b-2d41a06dfc06" providerId="AD" clId="Web-{67515D75-9BA8-53B6-7ACF-AC879B46DD6B}"/>
    <pc:docChg chg="modSld">
      <pc:chgData name="Frank, Jacqueline" userId="S::m39r659@msu.montana.edu::194c1430-f5e7-4c6e-8c7b-2d41a06dfc06" providerId="AD" clId="Web-{67515D75-9BA8-53B6-7ACF-AC879B46DD6B}" dt="2021-10-22T21:14:10.236" v="410" actId="20577"/>
      <pc:docMkLst>
        <pc:docMk/>
      </pc:docMkLst>
      <pc:sldChg chg="modSp">
        <pc:chgData name="Frank, Jacqueline" userId="S::m39r659@msu.montana.edu::194c1430-f5e7-4c6e-8c7b-2d41a06dfc06" providerId="AD" clId="Web-{67515D75-9BA8-53B6-7ACF-AC879B46DD6B}" dt="2021-10-22T21:14:10.236" v="410" actId="20577"/>
        <pc:sldMkLst>
          <pc:docMk/>
          <pc:sldMk cId="1464462414" sldId="264"/>
        </pc:sldMkLst>
        <pc:spChg chg="mod">
          <ac:chgData name="Frank, Jacqueline" userId="S::m39r659@msu.montana.edu::194c1430-f5e7-4c6e-8c7b-2d41a06dfc06" providerId="AD" clId="Web-{67515D75-9BA8-53B6-7ACF-AC879B46DD6B}" dt="2021-10-22T21:14:10.236" v="410" actId="20577"/>
          <ac:spMkLst>
            <pc:docMk/>
            <pc:sldMk cId="1464462414" sldId="264"/>
            <ac:spMk id="2" creationId="{740C989E-2CF8-452F-ADC8-41A5824D4F4E}"/>
          </ac:spMkLst>
        </pc:spChg>
      </pc:sldChg>
      <pc:sldChg chg="modSp modNotes">
        <pc:chgData name="Frank, Jacqueline" userId="S::m39r659@msu.montana.edu::194c1430-f5e7-4c6e-8c7b-2d41a06dfc06" providerId="AD" clId="Web-{67515D75-9BA8-53B6-7ACF-AC879B46DD6B}" dt="2021-10-22T20:26:10.994" v="182"/>
        <pc:sldMkLst>
          <pc:docMk/>
          <pc:sldMk cId="2009611649" sldId="273"/>
        </pc:sldMkLst>
        <pc:spChg chg="mod">
          <ac:chgData name="Frank, Jacqueline" userId="S::m39r659@msu.montana.edu::194c1430-f5e7-4c6e-8c7b-2d41a06dfc06" providerId="AD" clId="Web-{67515D75-9BA8-53B6-7ACF-AC879B46DD6B}" dt="2021-10-22T20:16:44.637" v="0" actId="20577"/>
          <ac:spMkLst>
            <pc:docMk/>
            <pc:sldMk cId="2009611649" sldId="273"/>
            <ac:spMk id="3" creationId="{AD80E27E-DAB0-49C5-A800-D50404F1B5E7}"/>
          </ac:spMkLst>
        </pc:spChg>
      </pc:sldChg>
      <pc:sldChg chg="modSp">
        <pc:chgData name="Frank, Jacqueline" userId="S::m39r659@msu.montana.edu::194c1430-f5e7-4c6e-8c7b-2d41a06dfc06" providerId="AD" clId="Web-{67515D75-9BA8-53B6-7ACF-AC879B46DD6B}" dt="2021-10-22T20:41:09.294" v="329" actId="20577"/>
        <pc:sldMkLst>
          <pc:docMk/>
          <pc:sldMk cId="2683880297" sldId="275"/>
        </pc:sldMkLst>
        <pc:spChg chg="mod">
          <ac:chgData name="Frank, Jacqueline" userId="S::m39r659@msu.montana.edu::194c1430-f5e7-4c6e-8c7b-2d41a06dfc06" providerId="AD" clId="Web-{67515D75-9BA8-53B6-7ACF-AC879B46DD6B}" dt="2021-10-22T20:41:09.294" v="329" actId="20577"/>
          <ac:spMkLst>
            <pc:docMk/>
            <pc:sldMk cId="2683880297" sldId="275"/>
            <ac:spMk id="6" creationId="{B8956D94-7349-41E0-A3D5-BE600FD15F34}"/>
          </ac:spMkLst>
        </pc:spChg>
      </pc:sldChg>
      <pc:sldChg chg="modSp mod modShow modNotes">
        <pc:chgData name="Frank, Jacqueline" userId="S::m39r659@msu.montana.edu::194c1430-f5e7-4c6e-8c7b-2d41a06dfc06" providerId="AD" clId="Web-{67515D75-9BA8-53B6-7ACF-AC879B46DD6B}" dt="2021-10-22T20:47:18.136" v="401"/>
        <pc:sldMkLst>
          <pc:docMk/>
          <pc:sldMk cId="128708600" sldId="291"/>
        </pc:sldMkLst>
        <pc:spChg chg="mod">
          <ac:chgData name="Frank, Jacqueline" userId="S::m39r659@msu.montana.edu::194c1430-f5e7-4c6e-8c7b-2d41a06dfc06" providerId="AD" clId="Web-{67515D75-9BA8-53B6-7ACF-AC879B46DD6B}" dt="2021-10-22T20:44:44.574" v="332" actId="20577"/>
          <ac:spMkLst>
            <pc:docMk/>
            <pc:sldMk cId="128708600" sldId="291"/>
            <ac:spMk id="3" creationId="{2C5F3C30-7781-41DC-918D-927DFEBDE886}"/>
          </ac:spMkLst>
        </pc:spChg>
      </pc:sldChg>
      <pc:sldChg chg="modNotes">
        <pc:chgData name="Frank, Jacqueline" userId="S::m39r659@msu.montana.edu::194c1430-f5e7-4c6e-8c7b-2d41a06dfc06" providerId="AD" clId="Web-{67515D75-9BA8-53B6-7ACF-AC879B46DD6B}" dt="2021-10-22T20:32:28.804" v="322"/>
        <pc:sldMkLst>
          <pc:docMk/>
          <pc:sldMk cId="3503824914" sldId="301"/>
        </pc:sldMkLst>
      </pc:sldChg>
    </pc:docChg>
  </pc:docChgLst>
  <pc:docChgLst>
    <pc:chgData name="Young, Scott" userId="S::w99p825@msu.montana.edu::d3d221c4-bc10-400d-a562-31f21df6e80a" providerId="AD" clId="Web-{49859D8B-F5C0-86DF-F2AD-18857D125C1F}"/>
    <pc:docChg chg="modSld">
      <pc:chgData name="Young, Scott" userId="S::w99p825@msu.montana.edu::d3d221c4-bc10-400d-a562-31f21df6e80a" providerId="AD" clId="Web-{49859D8B-F5C0-86DF-F2AD-18857D125C1F}" dt="2021-10-20T20:40:01.046" v="20" actId="20577"/>
      <pc:docMkLst>
        <pc:docMk/>
      </pc:docMkLst>
      <pc:sldChg chg="modSp">
        <pc:chgData name="Young, Scott" userId="S::w99p825@msu.montana.edu::d3d221c4-bc10-400d-a562-31f21df6e80a" providerId="AD" clId="Web-{49859D8B-F5C0-86DF-F2AD-18857D125C1F}" dt="2021-10-20T20:40:01.046" v="20" actId="20577"/>
        <pc:sldMkLst>
          <pc:docMk/>
          <pc:sldMk cId="383094005" sldId="257"/>
        </pc:sldMkLst>
        <pc:spChg chg="mod">
          <ac:chgData name="Young, Scott" userId="S::w99p825@msu.montana.edu::d3d221c4-bc10-400d-a562-31f21df6e80a" providerId="AD" clId="Web-{49859D8B-F5C0-86DF-F2AD-18857D125C1F}" dt="2021-10-20T20:32:19.455" v="2" actId="1076"/>
          <ac:spMkLst>
            <pc:docMk/>
            <pc:sldMk cId="383094005" sldId="257"/>
            <ac:spMk id="2" creationId="{95893BB2-F35C-4520-AEB2-12FBB4F71B42}"/>
          </ac:spMkLst>
        </pc:spChg>
        <pc:spChg chg="mod">
          <ac:chgData name="Young, Scott" userId="S::w99p825@msu.montana.edu::d3d221c4-bc10-400d-a562-31f21df6e80a" providerId="AD" clId="Web-{49859D8B-F5C0-86DF-F2AD-18857D125C1F}" dt="2021-10-20T20:40:01.046" v="20" actId="20577"/>
          <ac:spMkLst>
            <pc:docMk/>
            <pc:sldMk cId="383094005" sldId="257"/>
            <ac:spMk id="3" creationId="{E3D0B5D4-A69A-411A-9973-5E0B54AE0B9D}"/>
          </ac:spMkLst>
        </pc:spChg>
      </pc:sldChg>
      <pc:sldChg chg="modSp">
        <pc:chgData name="Young, Scott" userId="S::w99p825@msu.montana.edu::d3d221c4-bc10-400d-a562-31f21df6e80a" providerId="AD" clId="Web-{49859D8B-F5C0-86DF-F2AD-18857D125C1F}" dt="2021-10-20T20:32:50.611" v="5" actId="20577"/>
        <pc:sldMkLst>
          <pc:docMk/>
          <pc:sldMk cId="498769932" sldId="258"/>
        </pc:sldMkLst>
        <pc:spChg chg="mod">
          <ac:chgData name="Young, Scott" userId="S::w99p825@msu.montana.edu::d3d221c4-bc10-400d-a562-31f21df6e80a" providerId="AD" clId="Web-{49859D8B-F5C0-86DF-F2AD-18857D125C1F}" dt="2021-10-20T20:32:50.611" v="5" actId="20577"/>
          <ac:spMkLst>
            <pc:docMk/>
            <pc:sldMk cId="498769932" sldId="258"/>
            <ac:spMk id="2" creationId="{27A638D6-9147-413E-9B36-A72590E5DE54}"/>
          </ac:spMkLst>
        </pc:spChg>
      </pc:sldChg>
    </pc:docChg>
  </pc:docChgLst>
  <pc:docChgLst>
    <pc:chgData name="Frank, Jacqueline" userId="S::m39r659@msu.montana.edu::194c1430-f5e7-4c6e-8c7b-2d41a06dfc06" providerId="AD" clId="Web-{637CD325-97AD-63DF-34CB-80AA301B0357}"/>
    <pc:docChg chg="addSld delSld modSld sldOrd">
      <pc:chgData name="Frank, Jacqueline" userId="S::m39r659@msu.montana.edu::194c1430-f5e7-4c6e-8c7b-2d41a06dfc06" providerId="AD" clId="Web-{637CD325-97AD-63DF-34CB-80AA301B0357}" dt="2021-10-26T23:34:36.915" v="6169"/>
      <pc:docMkLst>
        <pc:docMk/>
      </pc:docMkLst>
      <pc:sldChg chg="modSp modNotes">
        <pc:chgData name="Frank, Jacqueline" userId="S::m39r659@msu.montana.edu::194c1430-f5e7-4c6e-8c7b-2d41a06dfc06" providerId="AD" clId="Web-{637CD325-97AD-63DF-34CB-80AA301B0357}" dt="2021-10-26T21:36:12.197" v="1509"/>
        <pc:sldMkLst>
          <pc:docMk/>
          <pc:sldMk cId="1464462414" sldId="264"/>
        </pc:sldMkLst>
        <pc:spChg chg="mod">
          <ac:chgData name="Frank, Jacqueline" userId="S::m39r659@msu.montana.edu::194c1430-f5e7-4c6e-8c7b-2d41a06dfc06" providerId="AD" clId="Web-{637CD325-97AD-63DF-34CB-80AA301B0357}" dt="2021-10-26T21:35:41.104" v="1508" actId="20577"/>
          <ac:spMkLst>
            <pc:docMk/>
            <pc:sldMk cId="1464462414" sldId="264"/>
            <ac:spMk id="3" creationId="{B3DE438B-C3B0-4324-8F20-F5B5AB5494F6}"/>
          </ac:spMkLst>
        </pc:spChg>
      </pc:sldChg>
      <pc:sldChg chg="modSp modNotes">
        <pc:chgData name="Frank, Jacqueline" userId="S::m39r659@msu.montana.edu::194c1430-f5e7-4c6e-8c7b-2d41a06dfc06" providerId="AD" clId="Web-{637CD325-97AD-63DF-34CB-80AA301B0357}" dt="2021-10-26T23:24:06.855" v="5904"/>
        <pc:sldMkLst>
          <pc:docMk/>
          <pc:sldMk cId="1310147115" sldId="266"/>
        </pc:sldMkLst>
        <pc:spChg chg="mod">
          <ac:chgData name="Frank, Jacqueline" userId="S::m39r659@msu.montana.edu::194c1430-f5e7-4c6e-8c7b-2d41a06dfc06" providerId="AD" clId="Web-{637CD325-97AD-63DF-34CB-80AA301B0357}" dt="2021-10-26T23:21:10.543" v="5797" actId="20577"/>
          <ac:spMkLst>
            <pc:docMk/>
            <pc:sldMk cId="1310147115" sldId="266"/>
            <ac:spMk id="3" creationId="{B3DE438B-C3B0-4324-8F20-F5B5AB5494F6}"/>
          </ac:spMkLst>
        </pc:spChg>
      </pc:sldChg>
      <pc:sldChg chg="modNotes">
        <pc:chgData name="Frank, Jacqueline" userId="S::m39r659@msu.montana.edu::194c1430-f5e7-4c6e-8c7b-2d41a06dfc06" providerId="AD" clId="Web-{637CD325-97AD-63DF-34CB-80AA301B0357}" dt="2021-10-26T23:34:36.915" v="6169"/>
        <pc:sldMkLst>
          <pc:docMk/>
          <pc:sldMk cId="3436217092" sldId="269"/>
        </pc:sldMkLst>
      </pc:sldChg>
      <pc:sldChg chg="addSp modSp modNotes">
        <pc:chgData name="Frank, Jacqueline" userId="S::m39r659@msu.montana.edu::194c1430-f5e7-4c6e-8c7b-2d41a06dfc06" providerId="AD" clId="Web-{637CD325-97AD-63DF-34CB-80AA301B0357}" dt="2021-10-26T21:03:48.672" v="848" actId="20577"/>
        <pc:sldMkLst>
          <pc:docMk/>
          <pc:sldMk cId="2009611649" sldId="273"/>
        </pc:sldMkLst>
        <pc:spChg chg="mod">
          <ac:chgData name="Frank, Jacqueline" userId="S::m39r659@msu.montana.edu::194c1430-f5e7-4c6e-8c7b-2d41a06dfc06" providerId="AD" clId="Web-{637CD325-97AD-63DF-34CB-80AA301B0357}" dt="2021-10-26T21:00:22.533" v="786" actId="20577"/>
          <ac:spMkLst>
            <pc:docMk/>
            <pc:sldMk cId="2009611649" sldId="273"/>
            <ac:spMk id="2" creationId="{B63692A2-301F-4CA6-82C7-87C75AF94297}"/>
          </ac:spMkLst>
        </pc:spChg>
        <pc:spChg chg="mod">
          <ac:chgData name="Frank, Jacqueline" userId="S::m39r659@msu.montana.edu::194c1430-f5e7-4c6e-8c7b-2d41a06dfc06" providerId="AD" clId="Web-{637CD325-97AD-63DF-34CB-80AA301B0357}" dt="2021-10-26T21:03:01.782" v="832" actId="20577"/>
          <ac:spMkLst>
            <pc:docMk/>
            <pc:sldMk cId="2009611649" sldId="273"/>
            <ac:spMk id="3" creationId="{AD80E27E-DAB0-49C5-A800-D50404F1B5E7}"/>
          </ac:spMkLst>
        </pc:spChg>
        <pc:spChg chg="add mod">
          <ac:chgData name="Frank, Jacqueline" userId="S::m39r659@msu.montana.edu::194c1430-f5e7-4c6e-8c7b-2d41a06dfc06" providerId="AD" clId="Web-{637CD325-97AD-63DF-34CB-80AA301B0357}" dt="2021-10-26T21:03:48.672" v="848" actId="20577"/>
          <ac:spMkLst>
            <pc:docMk/>
            <pc:sldMk cId="2009611649" sldId="273"/>
            <ac:spMk id="4" creationId="{E1CE36E8-343A-484F-918B-89F73D7B3439}"/>
          </ac:spMkLst>
        </pc:spChg>
      </pc:sldChg>
      <pc:sldChg chg="del">
        <pc:chgData name="Frank, Jacqueline" userId="S::m39r659@msu.montana.edu::194c1430-f5e7-4c6e-8c7b-2d41a06dfc06" providerId="AD" clId="Web-{637CD325-97AD-63DF-34CB-80AA301B0357}" dt="2021-10-26T22:15:47.861" v="2644"/>
        <pc:sldMkLst>
          <pc:docMk/>
          <pc:sldMk cId="2410683716" sldId="274"/>
        </pc:sldMkLst>
      </pc:sldChg>
      <pc:sldChg chg="del">
        <pc:chgData name="Frank, Jacqueline" userId="S::m39r659@msu.montana.edu::194c1430-f5e7-4c6e-8c7b-2d41a06dfc06" providerId="AD" clId="Web-{637CD325-97AD-63DF-34CB-80AA301B0357}" dt="2021-10-26T22:16:24.345" v="2646"/>
        <pc:sldMkLst>
          <pc:docMk/>
          <pc:sldMk cId="2683880297" sldId="275"/>
        </pc:sldMkLst>
      </pc:sldChg>
      <pc:sldChg chg="del">
        <pc:chgData name="Frank, Jacqueline" userId="S::m39r659@msu.montana.edu::194c1430-f5e7-4c6e-8c7b-2d41a06dfc06" providerId="AD" clId="Web-{637CD325-97AD-63DF-34CB-80AA301B0357}" dt="2021-10-26T22:16:11.736" v="2645"/>
        <pc:sldMkLst>
          <pc:docMk/>
          <pc:sldMk cId="269083248" sldId="276"/>
        </pc:sldMkLst>
      </pc:sldChg>
      <pc:sldChg chg="modSp modNotes">
        <pc:chgData name="Frank, Jacqueline" userId="S::m39r659@msu.montana.edu::194c1430-f5e7-4c6e-8c7b-2d41a06dfc06" providerId="AD" clId="Web-{637CD325-97AD-63DF-34CB-80AA301B0357}" dt="2021-10-26T22:32:19.656" v="3205"/>
        <pc:sldMkLst>
          <pc:docMk/>
          <pc:sldMk cId="1765376090" sldId="278"/>
        </pc:sldMkLst>
        <pc:spChg chg="mod">
          <ac:chgData name="Frank, Jacqueline" userId="S::m39r659@msu.montana.edu::194c1430-f5e7-4c6e-8c7b-2d41a06dfc06" providerId="AD" clId="Web-{637CD325-97AD-63DF-34CB-80AA301B0357}" dt="2021-10-26T22:21:29.188" v="2747" actId="20577"/>
          <ac:spMkLst>
            <pc:docMk/>
            <pc:sldMk cId="1765376090" sldId="278"/>
            <ac:spMk id="2" creationId="{0E4F0F74-F0B2-4BC1-861E-72A5064D03D8}"/>
          </ac:spMkLst>
        </pc:spChg>
        <pc:spChg chg="mod">
          <ac:chgData name="Frank, Jacqueline" userId="S::m39r659@msu.montana.edu::194c1430-f5e7-4c6e-8c7b-2d41a06dfc06" providerId="AD" clId="Web-{637CD325-97AD-63DF-34CB-80AA301B0357}" dt="2021-10-26T22:22:00.062" v="2779" actId="20577"/>
          <ac:spMkLst>
            <pc:docMk/>
            <pc:sldMk cId="1765376090" sldId="278"/>
            <ac:spMk id="3" creationId="{2C5F3C30-7781-41DC-918D-927DFEBDE886}"/>
          </ac:spMkLst>
        </pc:spChg>
      </pc:sldChg>
      <pc:sldChg chg="addSp delSp modSp modNotes">
        <pc:chgData name="Frank, Jacqueline" userId="S::m39r659@msu.montana.edu::194c1430-f5e7-4c6e-8c7b-2d41a06dfc06" providerId="AD" clId="Web-{637CD325-97AD-63DF-34CB-80AA301B0357}" dt="2021-10-26T22:34:47.139" v="3355"/>
        <pc:sldMkLst>
          <pc:docMk/>
          <pc:sldMk cId="1771523017" sldId="279"/>
        </pc:sldMkLst>
        <pc:spChg chg="mod">
          <ac:chgData name="Frank, Jacqueline" userId="S::m39r659@msu.montana.edu::194c1430-f5e7-4c6e-8c7b-2d41a06dfc06" providerId="AD" clId="Web-{637CD325-97AD-63DF-34CB-80AA301B0357}" dt="2021-10-26T22:18:49.110" v="2727" actId="20577"/>
          <ac:spMkLst>
            <pc:docMk/>
            <pc:sldMk cId="1771523017" sldId="279"/>
            <ac:spMk id="2" creationId="{0E4F0F74-F0B2-4BC1-861E-72A5064D03D8}"/>
          </ac:spMkLst>
        </pc:spChg>
        <pc:spChg chg="mod">
          <ac:chgData name="Frank, Jacqueline" userId="S::m39r659@msu.montana.edu::194c1430-f5e7-4c6e-8c7b-2d41a06dfc06" providerId="AD" clId="Web-{637CD325-97AD-63DF-34CB-80AA301B0357}" dt="2021-10-26T22:34:15.155" v="3306" actId="20577"/>
          <ac:spMkLst>
            <pc:docMk/>
            <pc:sldMk cId="1771523017" sldId="279"/>
            <ac:spMk id="3" creationId="{2C5F3C30-7781-41DC-918D-927DFEBDE886}"/>
          </ac:spMkLst>
        </pc:spChg>
        <pc:spChg chg="add del mod">
          <ac:chgData name="Frank, Jacqueline" userId="S::m39r659@msu.montana.edu::194c1430-f5e7-4c6e-8c7b-2d41a06dfc06" providerId="AD" clId="Web-{637CD325-97AD-63DF-34CB-80AA301B0357}" dt="2021-10-26T22:19:15.141" v="2732"/>
          <ac:spMkLst>
            <pc:docMk/>
            <pc:sldMk cId="1771523017" sldId="279"/>
            <ac:spMk id="4" creationId="{2777A91B-09E9-47DE-9A1E-BFB5F24CA7C7}"/>
          </ac:spMkLst>
        </pc:spChg>
      </pc:sldChg>
      <pc:sldChg chg="modNotes">
        <pc:chgData name="Frank, Jacqueline" userId="S::m39r659@msu.montana.edu::194c1430-f5e7-4c6e-8c7b-2d41a06dfc06" providerId="AD" clId="Web-{637CD325-97AD-63DF-34CB-80AA301B0357}" dt="2021-10-26T22:36:17.389" v="3481"/>
        <pc:sldMkLst>
          <pc:docMk/>
          <pc:sldMk cId="4084727501" sldId="280"/>
        </pc:sldMkLst>
      </pc:sldChg>
      <pc:sldChg chg="modNotes">
        <pc:chgData name="Frank, Jacqueline" userId="S::m39r659@msu.montana.edu::194c1430-f5e7-4c6e-8c7b-2d41a06dfc06" providerId="AD" clId="Web-{637CD325-97AD-63DF-34CB-80AA301B0357}" dt="2021-10-26T22:38:09.342" v="3651"/>
        <pc:sldMkLst>
          <pc:docMk/>
          <pc:sldMk cId="1763232706" sldId="281"/>
        </pc:sldMkLst>
      </pc:sldChg>
      <pc:sldChg chg="modSp modNotes">
        <pc:chgData name="Frank, Jacqueline" userId="S::m39r659@msu.montana.edu::194c1430-f5e7-4c6e-8c7b-2d41a06dfc06" providerId="AD" clId="Web-{637CD325-97AD-63DF-34CB-80AA301B0357}" dt="2021-10-26T22:50:04.878" v="4348"/>
        <pc:sldMkLst>
          <pc:docMk/>
          <pc:sldMk cId="3919902770" sldId="283"/>
        </pc:sldMkLst>
        <pc:spChg chg="mod">
          <ac:chgData name="Frank, Jacqueline" userId="S::m39r659@msu.montana.edu::194c1430-f5e7-4c6e-8c7b-2d41a06dfc06" providerId="AD" clId="Web-{637CD325-97AD-63DF-34CB-80AA301B0357}" dt="2021-10-26T22:22:28.937" v="2788" actId="20577"/>
          <ac:spMkLst>
            <pc:docMk/>
            <pc:sldMk cId="3919902770" sldId="283"/>
            <ac:spMk id="60" creationId="{00000000-0000-0000-0000-000000000000}"/>
          </ac:spMkLst>
        </pc:spChg>
      </pc:sldChg>
      <pc:sldChg chg="modSp modNotes">
        <pc:chgData name="Frank, Jacqueline" userId="S::m39r659@msu.montana.edu::194c1430-f5e7-4c6e-8c7b-2d41a06dfc06" providerId="AD" clId="Web-{637CD325-97AD-63DF-34CB-80AA301B0357}" dt="2021-10-26T22:51:59.518" v="4452"/>
        <pc:sldMkLst>
          <pc:docMk/>
          <pc:sldMk cId="676793686" sldId="284"/>
        </pc:sldMkLst>
        <pc:spChg chg="mod">
          <ac:chgData name="Frank, Jacqueline" userId="S::m39r659@msu.montana.edu::194c1430-f5e7-4c6e-8c7b-2d41a06dfc06" providerId="AD" clId="Web-{637CD325-97AD-63DF-34CB-80AA301B0357}" dt="2021-10-26T22:24:43.173" v="2838" actId="20577"/>
          <ac:spMkLst>
            <pc:docMk/>
            <pc:sldMk cId="676793686" sldId="284"/>
            <ac:spMk id="60" creationId="{00000000-0000-0000-0000-000000000000}"/>
          </ac:spMkLst>
        </pc:spChg>
      </pc:sldChg>
      <pc:sldChg chg="modSp modNotes">
        <pc:chgData name="Frank, Jacqueline" userId="S::m39r659@msu.montana.edu::194c1430-f5e7-4c6e-8c7b-2d41a06dfc06" providerId="AD" clId="Web-{637CD325-97AD-63DF-34CB-80AA301B0357}" dt="2021-10-26T22:54:36.377" v="4547"/>
        <pc:sldMkLst>
          <pc:docMk/>
          <pc:sldMk cId="689850542" sldId="285"/>
        </pc:sldMkLst>
        <pc:spChg chg="mod">
          <ac:chgData name="Frank, Jacqueline" userId="S::m39r659@msu.montana.edu::194c1430-f5e7-4c6e-8c7b-2d41a06dfc06" providerId="AD" clId="Web-{637CD325-97AD-63DF-34CB-80AA301B0357}" dt="2021-10-26T22:54:31.564" v="4540" actId="20577"/>
          <ac:spMkLst>
            <pc:docMk/>
            <pc:sldMk cId="689850542" sldId="285"/>
            <ac:spMk id="4" creationId="{00000000-0000-0000-0000-000000000000}"/>
          </ac:spMkLst>
        </pc:spChg>
        <pc:spChg chg="mod">
          <ac:chgData name="Frank, Jacqueline" userId="S::m39r659@msu.montana.edu::194c1430-f5e7-4c6e-8c7b-2d41a06dfc06" providerId="AD" clId="Web-{637CD325-97AD-63DF-34CB-80AA301B0357}" dt="2021-10-26T22:25:14.095" v="2847" actId="20577"/>
          <ac:spMkLst>
            <pc:docMk/>
            <pc:sldMk cId="689850542" sldId="285"/>
            <ac:spMk id="60" creationId="{00000000-0000-0000-0000-000000000000}"/>
          </ac:spMkLst>
        </pc:spChg>
      </pc:sldChg>
      <pc:sldChg chg="modSp modNotes">
        <pc:chgData name="Frank, Jacqueline" userId="S::m39r659@msu.montana.edu::194c1430-f5e7-4c6e-8c7b-2d41a06dfc06" providerId="AD" clId="Web-{637CD325-97AD-63DF-34CB-80AA301B0357}" dt="2021-10-26T23:01:26.657" v="4731"/>
        <pc:sldMkLst>
          <pc:docMk/>
          <pc:sldMk cId="1251458042" sldId="286"/>
        </pc:sldMkLst>
        <pc:spChg chg="mod">
          <ac:chgData name="Frank, Jacqueline" userId="S::m39r659@msu.montana.edu::194c1430-f5e7-4c6e-8c7b-2d41a06dfc06" providerId="AD" clId="Web-{637CD325-97AD-63DF-34CB-80AA301B0357}" dt="2021-10-26T22:20:26.953" v="2745" actId="20577"/>
          <ac:spMkLst>
            <pc:docMk/>
            <pc:sldMk cId="1251458042" sldId="286"/>
            <ac:spMk id="2" creationId="{0E4F0F74-F0B2-4BC1-861E-72A5064D03D8}"/>
          </ac:spMkLst>
        </pc:spChg>
        <pc:spChg chg="mod">
          <ac:chgData name="Frank, Jacqueline" userId="S::m39r659@msu.montana.edu::194c1430-f5e7-4c6e-8c7b-2d41a06dfc06" providerId="AD" clId="Web-{637CD325-97AD-63DF-34CB-80AA301B0357}" dt="2021-10-26T22:20:09.672" v="2737" actId="20577"/>
          <ac:spMkLst>
            <pc:docMk/>
            <pc:sldMk cId="1251458042" sldId="286"/>
            <ac:spMk id="3" creationId="{2C5F3C30-7781-41DC-918D-927DFEBDE886}"/>
          </ac:spMkLst>
        </pc:spChg>
      </pc:sldChg>
      <pc:sldChg chg="modSp modNotes">
        <pc:chgData name="Frank, Jacqueline" userId="S::m39r659@msu.montana.edu::194c1430-f5e7-4c6e-8c7b-2d41a06dfc06" providerId="AD" clId="Web-{637CD325-97AD-63DF-34CB-80AA301B0357}" dt="2021-10-26T23:02:06" v="4827"/>
        <pc:sldMkLst>
          <pc:docMk/>
          <pc:sldMk cId="4105370487" sldId="288"/>
        </pc:sldMkLst>
        <pc:spChg chg="mod">
          <ac:chgData name="Frank, Jacqueline" userId="S::m39r659@msu.montana.edu::194c1430-f5e7-4c6e-8c7b-2d41a06dfc06" providerId="AD" clId="Web-{637CD325-97AD-63DF-34CB-80AA301B0357}" dt="2021-10-26T22:24:10.032" v="2825" actId="14100"/>
          <ac:spMkLst>
            <pc:docMk/>
            <pc:sldMk cId="4105370487" sldId="288"/>
            <ac:spMk id="2" creationId="{0E4F0F74-F0B2-4BC1-861E-72A5064D03D8}"/>
          </ac:spMkLst>
        </pc:spChg>
      </pc:sldChg>
      <pc:sldChg chg="modSp modNotes">
        <pc:chgData name="Frank, Jacqueline" userId="S::m39r659@msu.montana.edu::194c1430-f5e7-4c6e-8c7b-2d41a06dfc06" providerId="AD" clId="Web-{637CD325-97AD-63DF-34CB-80AA301B0357}" dt="2021-10-26T23:08:40.077" v="5196"/>
        <pc:sldMkLst>
          <pc:docMk/>
          <pc:sldMk cId="2798885660" sldId="289"/>
        </pc:sldMkLst>
        <pc:spChg chg="mod">
          <ac:chgData name="Frank, Jacqueline" userId="S::m39r659@msu.montana.edu::194c1430-f5e7-4c6e-8c7b-2d41a06dfc06" providerId="AD" clId="Web-{637CD325-97AD-63DF-34CB-80AA301B0357}" dt="2021-10-26T22:25:43.345" v="2852" actId="20577"/>
          <ac:spMkLst>
            <pc:docMk/>
            <pc:sldMk cId="2798885660" sldId="289"/>
            <ac:spMk id="2" creationId="{0E4F0F74-F0B2-4BC1-861E-72A5064D03D8}"/>
          </ac:spMkLst>
        </pc:spChg>
      </pc:sldChg>
      <pc:sldChg chg="modSp ord modNotes">
        <pc:chgData name="Frank, Jacqueline" userId="S::m39r659@msu.montana.edu::194c1430-f5e7-4c6e-8c7b-2d41a06dfc06" providerId="AD" clId="Web-{637CD325-97AD-63DF-34CB-80AA301B0357}" dt="2021-10-26T21:22:04.528" v="1235"/>
        <pc:sldMkLst>
          <pc:docMk/>
          <pc:sldMk cId="3503824914" sldId="301"/>
        </pc:sldMkLst>
        <pc:spChg chg="mod">
          <ac:chgData name="Frank, Jacqueline" userId="S::m39r659@msu.montana.edu::194c1430-f5e7-4c6e-8c7b-2d41a06dfc06" providerId="AD" clId="Web-{637CD325-97AD-63DF-34CB-80AA301B0357}" dt="2021-10-26T20:57:32.127" v="730" actId="20577"/>
          <ac:spMkLst>
            <pc:docMk/>
            <pc:sldMk cId="3503824914" sldId="301"/>
            <ac:spMk id="2" creationId="{B63692A2-301F-4CA6-82C7-87C75AF94297}"/>
          </ac:spMkLst>
        </pc:spChg>
        <pc:spChg chg="mod">
          <ac:chgData name="Frank, Jacqueline" userId="S::m39r659@msu.montana.edu::194c1430-f5e7-4c6e-8c7b-2d41a06dfc06" providerId="AD" clId="Web-{637CD325-97AD-63DF-34CB-80AA301B0357}" dt="2021-10-26T20:57:38.939" v="741" actId="20577"/>
          <ac:spMkLst>
            <pc:docMk/>
            <pc:sldMk cId="3503824914" sldId="301"/>
            <ac:spMk id="3" creationId="{AD80E27E-DAB0-49C5-A800-D50404F1B5E7}"/>
          </ac:spMkLst>
        </pc:spChg>
      </pc:sldChg>
      <pc:sldChg chg="modSp modNotes">
        <pc:chgData name="Frank, Jacqueline" userId="S::m39r659@msu.montana.edu::194c1430-f5e7-4c6e-8c7b-2d41a06dfc06" providerId="AD" clId="Web-{637CD325-97AD-63DF-34CB-80AA301B0357}" dt="2021-10-26T23:33:42.275" v="6168"/>
        <pc:sldMkLst>
          <pc:docMk/>
          <pc:sldMk cId="3325134182" sldId="305"/>
        </pc:sldMkLst>
        <pc:spChg chg="mod">
          <ac:chgData name="Frank, Jacqueline" userId="S::m39r659@msu.montana.edu::194c1430-f5e7-4c6e-8c7b-2d41a06dfc06" providerId="AD" clId="Web-{637CD325-97AD-63DF-34CB-80AA301B0357}" dt="2021-10-26T23:25:43.495" v="5944" actId="20577"/>
          <ac:spMkLst>
            <pc:docMk/>
            <pc:sldMk cId="3325134182" sldId="305"/>
            <ac:spMk id="2" creationId="{740C989E-2CF8-452F-ADC8-41A5824D4F4E}"/>
          </ac:spMkLst>
        </pc:spChg>
        <pc:spChg chg="mod">
          <ac:chgData name="Frank, Jacqueline" userId="S::m39r659@msu.montana.edu::194c1430-f5e7-4c6e-8c7b-2d41a06dfc06" providerId="AD" clId="Web-{637CD325-97AD-63DF-34CB-80AA301B0357}" dt="2021-10-26T23:28:40.385" v="6089" actId="20577"/>
          <ac:spMkLst>
            <pc:docMk/>
            <pc:sldMk cId="3325134182" sldId="305"/>
            <ac:spMk id="3" creationId="{B3DE438B-C3B0-4324-8F20-F5B5AB5494F6}"/>
          </ac:spMkLst>
        </pc:spChg>
      </pc:sldChg>
      <pc:sldChg chg="modSp modNotes">
        <pc:chgData name="Frank, Jacqueline" userId="S::m39r659@msu.montana.edu::194c1430-f5e7-4c6e-8c7b-2d41a06dfc06" providerId="AD" clId="Web-{637CD325-97AD-63DF-34CB-80AA301B0357}" dt="2021-10-26T20:53:37.831" v="703"/>
        <pc:sldMkLst>
          <pc:docMk/>
          <pc:sldMk cId="1112725918" sldId="307"/>
        </pc:sldMkLst>
        <pc:spChg chg="mod">
          <ac:chgData name="Frank, Jacqueline" userId="S::m39r659@msu.montana.edu::194c1430-f5e7-4c6e-8c7b-2d41a06dfc06" providerId="AD" clId="Web-{637CD325-97AD-63DF-34CB-80AA301B0357}" dt="2021-10-26T20:39:09.334" v="392" actId="20577"/>
          <ac:spMkLst>
            <pc:docMk/>
            <pc:sldMk cId="1112725918" sldId="307"/>
            <ac:spMk id="2" creationId="{B63692A2-301F-4CA6-82C7-87C75AF94297}"/>
          </ac:spMkLst>
        </pc:spChg>
        <pc:spChg chg="mod">
          <ac:chgData name="Frank, Jacqueline" userId="S::m39r659@msu.montana.edu::194c1430-f5e7-4c6e-8c7b-2d41a06dfc06" providerId="AD" clId="Web-{637CD325-97AD-63DF-34CB-80AA301B0357}" dt="2021-10-26T20:52:58.628" v="621" actId="20577"/>
          <ac:spMkLst>
            <pc:docMk/>
            <pc:sldMk cId="1112725918" sldId="307"/>
            <ac:spMk id="3" creationId="{AD80E27E-DAB0-49C5-A800-D50404F1B5E7}"/>
          </ac:spMkLst>
        </pc:spChg>
      </pc:sldChg>
      <pc:sldChg chg="addSp delSp modSp add ord replId delAnim modNotes">
        <pc:chgData name="Frank, Jacqueline" userId="S::m39r659@msu.montana.edu::194c1430-f5e7-4c6e-8c7b-2d41a06dfc06" providerId="AD" clId="Web-{637CD325-97AD-63DF-34CB-80AA301B0357}" dt="2021-10-26T22:09:29.050" v="2485"/>
        <pc:sldMkLst>
          <pc:docMk/>
          <pc:sldMk cId="1968063202" sldId="308"/>
        </pc:sldMkLst>
        <pc:spChg chg="add del mod">
          <ac:chgData name="Frank, Jacqueline" userId="S::m39r659@msu.montana.edu::194c1430-f5e7-4c6e-8c7b-2d41a06dfc06" providerId="AD" clId="Web-{637CD325-97AD-63DF-34CB-80AA301B0357}" dt="2021-10-26T21:48:55.101" v="1804"/>
          <ac:spMkLst>
            <pc:docMk/>
            <pc:sldMk cId="1968063202" sldId="308"/>
            <ac:spMk id="2" creationId="{13EFF0C0-FAE2-4680-B6DA-0E46C47BF049}"/>
          </ac:spMkLst>
        </pc:spChg>
        <pc:spChg chg="mod">
          <ac:chgData name="Frank, Jacqueline" userId="S::m39r659@msu.montana.edu::194c1430-f5e7-4c6e-8c7b-2d41a06dfc06" providerId="AD" clId="Web-{637CD325-97AD-63DF-34CB-80AA301B0357}" dt="2021-10-26T22:03:13.551" v="2189" actId="20577"/>
          <ac:spMkLst>
            <pc:docMk/>
            <pc:sldMk cId="1968063202" sldId="308"/>
            <ac:spMk id="5" creationId="{727B7C30-E7D6-4058-BF9B-9C76F9FBE0DF}"/>
          </ac:spMkLst>
        </pc:spChg>
        <pc:spChg chg="add mod">
          <ac:chgData name="Frank, Jacqueline" userId="S::m39r659@msu.montana.edu::194c1430-f5e7-4c6e-8c7b-2d41a06dfc06" providerId="AD" clId="Web-{637CD325-97AD-63DF-34CB-80AA301B0357}" dt="2021-10-26T22:03:35.004" v="2193" actId="20577"/>
          <ac:spMkLst>
            <pc:docMk/>
            <pc:sldMk cId="1968063202" sldId="308"/>
            <ac:spMk id="8" creationId="{DCF2B462-33E5-4D4A-B801-E8C8A9BE6174}"/>
          </ac:spMkLst>
        </pc:spChg>
        <pc:spChg chg="add del mod">
          <ac:chgData name="Frank, Jacqueline" userId="S::m39r659@msu.montana.edu::194c1430-f5e7-4c6e-8c7b-2d41a06dfc06" providerId="AD" clId="Web-{637CD325-97AD-63DF-34CB-80AA301B0357}" dt="2021-10-26T21:54:15.678" v="1876"/>
          <ac:spMkLst>
            <pc:docMk/>
            <pc:sldMk cId="1968063202" sldId="308"/>
            <ac:spMk id="9" creationId="{836670E7-92EA-4FEA-A6FA-AC4FA3A013B8}"/>
          </ac:spMkLst>
        </pc:spChg>
        <pc:spChg chg="add del mod">
          <ac:chgData name="Frank, Jacqueline" userId="S::m39r659@msu.montana.edu::194c1430-f5e7-4c6e-8c7b-2d41a06dfc06" providerId="AD" clId="Web-{637CD325-97AD-63DF-34CB-80AA301B0357}" dt="2021-10-26T21:54:13.240" v="1875"/>
          <ac:spMkLst>
            <pc:docMk/>
            <pc:sldMk cId="1968063202" sldId="308"/>
            <ac:spMk id="11" creationId="{D45DE7DD-D2E4-46D3-8D1C-A47E227B28AE}"/>
          </ac:spMkLst>
        </pc:spChg>
        <pc:picChg chg="del">
          <ac:chgData name="Frank, Jacqueline" userId="S::m39r659@msu.montana.edu::194c1430-f5e7-4c6e-8c7b-2d41a06dfc06" providerId="AD" clId="Web-{637CD325-97AD-63DF-34CB-80AA301B0357}" dt="2021-10-26T21:36:49.275" v="1512"/>
          <ac:picMkLst>
            <pc:docMk/>
            <pc:sldMk cId="1968063202" sldId="308"/>
            <ac:picMk id="7" creationId="{D2DE9682-F7E9-A941-B16B-312FCD5144DF}"/>
          </ac:picMkLst>
        </pc:picChg>
      </pc:sldChg>
      <pc:sldChg chg="modSp add del ord modNotes">
        <pc:chgData name="Frank, Jacqueline" userId="S::m39r659@msu.montana.edu::194c1430-f5e7-4c6e-8c7b-2d41a06dfc06" providerId="AD" clId="Web-{637CD325-97AD-63DF-34CB-80AA301B0357}" dt="2021-10-26T21:16:24.389" v="1049"/>
        <pc:sldMkLst>
          <pc:docMk/>
          <pc:sldMk cId="3584169536" sldId="308"/>
        </pc:sldMkLst>
        <pc:spChg chg="mod">
          <ac:chgData name="Frank, Jacqueline" userId="S::m39r659@msu.montana.edu::194c1430-f5e7-4c6e-8c7b-2d41a06dfc06" providerId="AD" clId="Web-{637CD325-97AD-63DF-34CB-80AA301B0357}" dt="2021-10-26T20:24:48.400" v="172" actId="20577"/>
          <ac:spMkLst>
            <pc:docMk/>
            <pc:sldMk cId="3584169536" sldId="308"/>
            <ac:spMk id="2" creationId="{B63692A2-301F-4CA6-82C7-87C75AF94297}"/>
          </ac:spMkLst>
        </pc:spChg>
      </pc:sldChg>
      <pc:sldChg chg="modSp new del">
        <pc:chgData name="Frank, Jacqueline" userId="S::m39r659@msu.montana.edu::194c1430-f5e7-4c6e-8c7b-2d41a06dfc06" providerId="AD" clId="Web-{637CD325-97AD-63DF-34CB-80AA301B0357}" dt="2021-10-26T20:43:33.427" v="477"/>
        <pc:sldMkLst>
          <pc:docMk/>
          <pc:sldMk cId="576283060" sldId="309"/>
        </pc:sldMkLst>
        <pc:spChg chg="mod">
          <ac:chgData name="Frank, Jacqueline" userId="S::m39r659@msu.montana.edu::194c1430-f5e7-4c6e-8c7b-2d41a06dfc06" providerId="AD" clId="Web-{637CD325-97AD-63DF-34CB-80AA301B0357}" dt="2021-10-26T20:43:09.833" v="460" actId="20577"/>
          <ac:spMkLst>
            <pc:docMk/>
            <pc:sldMk cId="576283060" sldId="309"/>
            <ac:spMk id="2" creationId="{62606559-9D54-497A-907B-D1B67B722828}"/>
          </ac:spMkLst>
        </pc:spChg>
      </pc:sldChg>
      <pc:sldChg chg="modSp add replId modNotes">
        <pc:chgData name="Frank, Jacqueline" userId="S::m39r659@msu.montana.edu::194c1430-f5e7-4c6e-8c7b-2d41a06dfc06" providerId="AD" clId="Web-{637CD325-97AD-63DF-34CB-80AA301B0357}" dt="2021-10-26T22:15:38.673" v="2643" actId="14100"/>
        <pc:sldMkLst>
          <pc:docMk/>
          <pc:sldMk cId="2854552774" sldId="309"/>
        </pc:sldMkLst>
        <pc:spChg chg="mod">
          <ac:chgData name="Frank, Jacqueline" userId="S::m39r659@msu.montana.edu::194c1430-f5e7-4c6e-8c7b-2d41a06dfc06" providerId="AD" clId="Web-{637CD325-97AD-63DF-34CB-80AA301B0357}" dt="2021-10-26T22:15:38.673" v="2643" actId="14100"/>
          <ac:spMkLst>
            <pc:docMk/>
            <pc:sldMk cId="2854552774" sldId="309"/>
            <ac:spMk id="8" creationId="{DCF2B462-33E5-4D4A-B801-E8C8A9BE6174}"/>
          </ac:spMkLst>
        </pc:spChg>
      </pc:sldChg>
      <pc:sldChg chg="modSp add del ord replId modNotes">
        <pc:chgData name="Frank, Jacqueline" userId="S::m39r659@msu.montana.edu::194c1430-f5e7-4c6e-8c7b-2d41a06dfc06" providerId="AD" clId="Web-{637CD325-97AD-63DF-34CB-80AA301B0357}" dt="2021-10-26T21:16:27.373" v="1050"/>
        <pc:sldMkLst>
          <pc:docMk/>
          <pc:sldMk cId="3568375198" sldId="310"/>
        </pc:sldMkLst>
        <pc:spChg chg="mod">
          <ac:chgData name="Frank, Jacqueline" userId="S::m39r659@msu.montana.edu::194c1430-f5e7-4c6e-8c7b-2d41a06dfc06" providerId="AD" clId="Web-{637CD325-97AD-63DF-34CB-80AA301B0357}" dt="2021-10-26T20:44:28.989" v="484" actId="20577"/>
          <ac:spMkLst>
            <pc:docMk/>
            <pc:sldMk cId="3568375198" sldId="310"/>
            <ac:spMk id="2" creationId="{740C989E-2CF8-452F-ADC8-41A5824D4F4E}"/>
          </ac:spMkLst>
        </pc:spChg>
        <pc:spChg chg="mod">
          <ac:chgData name="Frank, Jacqueline" userId="S::m39r659@msu.montana.edu::194c1430-f5e7-4c6e-8c7b-2d41a06dfc06" providerId="AD" clId="Web-{637CD325-97AD-63DF-34CB-80AA301B0357}" dt="2021-10-26T20:57:06.674" v="717" actId="20577"/>
          <ac:spMkLst>
            <pc:docMk/>
            <pc:sldMk cId="3568375198" sldId="310"/>
            <ac:spMk id="3" creationId="{B3DE438B-C3B0-4324-8F20-F5B5AB5494F6}"/>
          </ac:spMkLst>
        </pc:spChg>
      </pc:sldChg>
    </pc:docChg>
  </pc:docChgLst>
  <pc:docChgLst>
    <pc:chgData name="Frank, Jacqueline" userId="S::m39r659@msu.montana.edu::194c1430-f5e7-4c6e-8c7b-2d41a06dfc06" providerId="AD" clId="Web-{0AC98656-203B-EE6B-AC36-389DAE22EC2C}"/>
    <pc:docChg chg="addSld delSld modSld">
      <pc:chgData name="Frank, Jacqueline" userId="S::m39r659@msu.montana.edu::194c1430-f5e7-4c6e-8c7b-2d41a06dfc06" providerId="AD" clId="Web-{0AC98656-203B-EE6B-AC36-389DAE22EC2C}" dt="2021-10-21T20:59:50.105" v="1796"/>
      <pc:docMkLst>
        <pc:docMk/>
      </pc:docMkLst>
      <pc:sldChg chg="modNotes">
        <pc:chgData name="Frank, Jacqueline" userId="S::m39r659@msu.montana.edu::194c1430-f5e7-4c6e-8c7b-2d41a06dfc06" providerId="AD" clId="Web-{0AC98656-203B-EE6B-AC36-389DAE22EC2C}" dt="2021-10-21T19:04:09.917" v="909"/>
        <pc:sldMkLst>
          <pc:docMk/>
          <pc:sldMk cId="422055273" sldId="260"/>
        </pc:sldMkLst>
      </pc:sldChg>
      <pc:sldChg chg="modSp">
        <pc:chgData name="Frank, Jacqueline" userId="S::m39r659@msu.montana.edu::194c1430-f5e7-4c6e-8c7b-2d41a06dfc06" providerId="AD" clId="Web-{0AC98656-203B-EE6B-AC36-389DAE22EC2C}" dt="2021-10-21T19:09:16.809" v="942" actId="20577"/>
        <pc:sldMkLst>
          <pc:docMk/>
          <pc:sldMk cId="1464462414" sldId="264"/>
        </pc:sldMkLst>
        <pc:spChg chg="mod">
          <ac:chgData name="Frank, Jacqueline" userId="S::m39r659@msu.montana.edu::194c1430-f5e7-4c6e-8c7b-2d41a06dfc06" providerId="AD" clId="Web-{0AC98656-203B-EE6B-AC36-389DAE22EC2C}" dt="2021-10-21T19:09:16.809" v="942" actId="20577"/>
          <ac:spMkLst>
            <pc:docMk/>
            <pc:sldMk cId="1464462414" sldId="264"/>
            <ac:spMk id="3" creationId="{B3DE438B-C3B0-4324-8F20-F5B5AB5494F6}"/>
          </ac:spMkLst>
        </pc:spChg>
      </pc:sldChg>
      <pc:sldChg chg="addSp delSp modSp">
        <pc:chgData name="Frank, Jacqueline" userId="S::m39r659@msu.montana.edu::194c1430-f5e7-4c6e-8c7b-2d41a06dfc06" providerId="AD" clId="Web-{0AC98656-203B-EE6B-AC36-389DAE22EC2C}" dt="2021-10-21T20:59:50.105" v="1796"/>
        <pc:sldMkLst>
          <pc:docMk/>
          <pc:sldMk cId="3433795179" sldId="265"/>
        </pc:sldMkLst>
        <pc:picChg chg="add del mod">
          <ac:chgData name="Frank, Jacqueline" userId="S::m39r659@msu.montana.edu::194c1430-f5e7-4c6e-8c7b-2d41a06dfc06" providerId="AD" clId="Web-{0AC98656-203B-EE6B-AC36-389DAE22EC2C}" dt="2021-10-21T20:59:50.105" v="1796"/>
          <ac:picMkLst>
            <pc:docMk/>
            <pc:sldMk cId="3433795179" sldId="265"/>
            <ac:picMk id="4" creationId="{7B6A96CB-8BB1-4301-A8A2-12D8FB19AD0A}"/>
          </ac:picMkLst>
        </pc:picChg>
      </pc:sldChg>
      <pc:sldChg chg="modSp modNotes">
        <pc:chgData name="Frank, Jacqueline" userId="S::m39r659@msu.montana.edu::194c1430-f5e7-4c6e-8c7b-2d41a06dfc06" providerId="AD" clId="Web-{0AC98656-203B-EE6B-AC36-389DAE22EC2C}" dt="2021-10-21T19:05:58.074" v="912"/>
        <pc:sldMkLst>
          <pc:docMk/>
          <pc:sldMk cId="590888631" sldId="268"/>
        </pc:sldMkLst>
        <pc:spChg chg="mod">
          <ac:chgData name="Frank, Jacqueline" userId="S::m39r659@msu.montana.edu::194c1430-f5e7-4c6e-8c7b-2d41a06dfc06" providerId="AD" clId="Web-{0AC98656-203B-EE6B-AC36-389DAE22EC2C}" dt="2021-10-21T18:54:48.209" v="803" actId="20577"/>
          <ac:spMkLst>
            <pc:docMk/>
            <pc:sldMk cId="590888631" sldId="268"/>
            <ac:spMk id="3" creationId="{B3DE438B-C3B0-4324-8F20-F5B5AB5494F6}"/>
          </ac:spMkLst>
        </pc:spChg>
      </pc:sldChg>
      <pc:sldChg chg="modSp">
        <pc:chgData name="Frank, Jacqueline" userId="S::m39r659@msu.montana.edu::194c1430-f5e7-4c6e-8c7b-2d41a06dfc06" providerId="AD" clId="Web-{0AC98656-203B-EE6B-AC36-389DAE22EC2C}" dt="2021-10-21T18:25:19.852" v="3" actId="20577"/>
        <pc:sldMkLst>
          <pc:docMk/>
          <pc:sldMk cId="3436217092" sldId="269"/>
        </pc:sldMkLst>
        <pc:spChg chg="mod">
          <ac:chgData name="Frank, Jacqueline" userId="S::m39r659@msu.montana.edu::194c1430-f5e7-4c6e-8c7b-2d41a06dfc06" providerId="AD" clId="Web-{0AC98656-203B-EE6B-AC36-389DAE22EC2C}" dt="2021-10-21T18:25:19.852" v="3" actId="20577"/>
          <ac:spMkLst>
            <pc:docMk/>
            <pc:sldMk cId="3436217092" sldId="269"/>
            <ac:spMk id="3" creationId="{B3DE438B-C3B0-4324-8F20-F5B5AB5494F6}"/>
          </ac:spMkLst>
        </pc:spChg>
      </pc:sldChg>
      <pc:sldChg chg="add del replId">
        <pc:chgData name="Frank, Jacqueline" userId="S::m39r659@msu.montana.edu::194c1430-f5e7-4c6e-8c7b-2d41a06dfc06" providerId="AD" clId="Web-{0AC98656-203B-EE6B-AC36-389DAE22EC2C}" dt="2021-10-21T18:58:42.243" v="868"/>
        <pc:sldMkLst>
          <pc:docMk/>
          <pc:sldMk cId="439668065" sldId="270"/>
        </pc:sldMkLst>
      </pc:sldChg>
      <pc:sldChg chg="modSp add replId modNotes">
        <pc:chgData name="Frank, Jacqueline" userId="S::m39r659@msu.montana.edu::194c1430-f5e7-4c6e-8c7b-2d41a06dfc06" providerId="AD" clId="Web-{0AC98656-203B-EE6B-AC36-389DAE22EC2C}" dt="2021-10-21T19:09:09.340" v="941" actId="20577"/>
        <pc:sldMkLst>
          <pc:docMk/>
          <pc:sldMk cId="1806734966" sldId="271"/>
        </pc:sldMkLst>
        <pc:spChg chg="mod">
          <ac:chgData name="Frank, Jacqueline" userId="S::m39r659@msu.montana.edu::194c1430-f5e7-4c6e-8c7b-2d41a06dfc06" providerId="AD" clId="Web-{0AC98656-203B-EE6B-AC36-389DAE22EC2C}" dt="2021-10-21T19:06:46.871" v="920" actId="20577"/>
          <ac:spMkLst>
            <pc:docMk/>
            <pc:sldMk cId="1806734966" sldId="271"/>
            <ac:spMk id="2" creationId="{740C989E-2CF8-452F-ADC8-41A5824D4F4E}"/>
          </ac:spMkLst>
        </pc:spChg>
        <pc:spChg chg="mod">
          <ac:chgData name="Frank, Jacqueline" userId="S::m39r659@msu.montana.edu::194c1430-f5e7-4c6e-8c7b-2d41a06dfc06" providerId="AD" clId="Web-{0AC98656-203B-EE6B-AC36-389DAE22EC2C}" dt="2021-10-21T19:09:09.340" v="941" actId="20577"/>
          <ac:spMkLst>
            <pc:docMk/>
            <pc:sldMk cId="1806734966" sldId="271"/>
            <ac:spMk id="3" creationId="{B3DE438B-C3B0-4324-8F20-F5B5AB5494F6}"/>
          </ac:spMkLst>
        </pc:spChg>
      </pc:sldChg>
      <pc:sldChg chg="modSp add replId modNotes">
        <pc:chgData name="Frank, Jacqueline" userId="S::m39r659@msu.montana.edu::194c1430-f5e7-4c6e-8c7b-2d41a06dfc06" providerId="AD" clId="Web-{0AC98656-203B-EE6B-AC36-389DAE22EC2C}" dt="2021-10-21T19:09:00.544" v="940" actId="20577"/>
        <pc:sldMkLst>
          <pc:docMk/>
          <pc:sldMk cId="3096328427" sldId="272"/>
        </pc:sldMkLst>
        <pc:spChg chg="mod">
          <ac:chgData name="Frank, Jacqueline" userId="S::m39r659@msu.montana.edu::194c1430-f5e7-4c6e-8c7b-2d41a06dfc06" providerId="AD" clId="Web-{0AC98656-203B-EE6B-AC36-389DAE22EC2C}" dt="2021-10-21T19:09:00.544" v="940" actId="20577"/>
          <ac:spMkLst>
            <pc:docMk/>
            <pc:sldMk cId="3096328427" sldId="272"/>
            <ac:spMk id="3" creationId="{B3DE438B-C3B0-4324-8F20-F5B5AB5494F6}"/>
          </ac:spMkLst>
        </pc:spChg>
      </pc:sldChg>
      <pc:sldChg chg="modSp new modNotes">
        <pc:chgData name="Frank, Jacqueline" userId="S::m39r659@msu.montana.edu::194c1430-f5e7-4c6e-8c7b-2d41a06dfc06" providerId="AD" clId="Web-{0AC98656-203B-EE6B-AC36-389DAE22EC2C}" dt="2021-10-21T19:14:06.249" v="946"/>
        <pc:sldMkLst>
          <pc:docMk/>
          <pc:sldMk cId="2009611649" sldId="273"/>
        </pc:sldMkLst>
        <pc:spChg chg="mod">
          <ac:chgData name="Frank, Jacqueline" userId="S::m39r659@msu.montana.edu::194c1430-f5e7-4c6e-8c7b-2d41a06dfc06" providerId="AD" clId="Web-{0AC98656-203B-EE6B-AC36-389DAE22EC2C}" dt="2021-10-21T19:10:18.466" v="945" actId="20577"/>
          <ac:spMkLst>
            <pc:docMk/>
            <pc:sldMk cId="2009611649" sldId="273"/>
            <ac:spMk id="2" creationId="{B63692A2-301F-4CA6-82C7-87C75AF94297}"/>
          </ac:spMkLst>
        </pc:spChg>
      </pc:sldChg>
      <pc:sldChg chg="addSp modSp new mod modClrScheme chgLayout">
        <pc:chgData name="Frank, Jacqueline" userId="S::m39r659@msu.montana.edu::194c1430-f5e7-4c6e-8c7b-2d41a06dfc06" providerId="AD" clId="Web-{0AC98656-203B-EE6B-AC36-389DAE22EC2C}" dt="2021-10-21T20:54:29.138" v="1742" actId="20577"/>
        <pc:sldMkLst>
          <pc:docMk/>
          <pc:sldMk cId="2410683716" sldId="274"/>
        </pc:sldMkLst>
        <pc:spChg chg="mod ord">
          <ac:chgData name="Frank, Jacqueline" userId="S::m39r659@msu.montana.edu::194c1430-f5e7-4c6e-8c7b-2d41a06dfc06" providerId="AD" clId="Web-{0AC98656-203B-EE6B-AC36-389DAE22EC2C}" dt="2021-10-21T20:33:51.429" v="1484" actId="20577"/>
          <ac:spMkLst>
            <pc:docMk/>
            <pc:sldMk cId="2410683716" sldId="274"/>
            <ac:spMk id="2" creationId="{7C09FE3D-3CC3-4769-9A63-A454E5ADBA8F}"/>
          </ac:spMkLst>
        </pc:spChg>
        <pc:spChg chg="mod ord">
          <ac:chgData name="Frank, Jacqueline" userId="S::m39r659@msu.montana.edu::194c1430-f5e7-4c6e-8c7b-2d41a06dfc06" providerId="AD" clId="Web-{0AC98656-203B-EE6B-AC36-389DAE22EC2C}" dt="2021-10-21T20:16:26.874" v="1213" actId="20577"/>
          <ac:spMkLst>
            <pc:docMk/>
            <pc:sldMk cId="2410683716" sldId="274"/>
            <ac:spMk id="3" creationId="{F3CDBC74-921F-4E37-A29C-0901EFDE8C6F}"/>
          </ac:spMkLst>
        </pc:spChg>
        <pc:spChg chg="add mod ord">
          <ac:chgData name="Frank, Jacqueline" userId="S::m39r659@msu.montana.edu::194c1430-f5e7-4c6e-8c7b-2d41a06dfc06" providerId="AD" clId="Web-{0AC98656-203B-EE6B-AC36-389DAE22EC2C}" dt="2021-10-21T20:54:26.107" v="1741" actId="20577"/>
          <ac:spMkLst>
            <pc:docMk/>
            <pc:sldMk cId="2410683716" sldId="274"/>
            <ac:spMk id="4" creationId="{6225181E-9B4B-4D94-880A-ECDC84C02B68}"/>
          </ac:spMkLst>
        </pc:spChg>
        <pc:spChg chg="add mod ord">
          <ac:chgData name="Frank, Jacqueline" userId="S::m39r659@msu.montana.edu::194c1430-f5e7-4c6e-8c7b-2d41a06dfc06" providerId="AD" clId="Web-{0AC98656-203B-EE6B-AC36-389DAE22EC2C}" dt="2021-10-21T20:54:29.138" v="1742" actId="20577"/>
          <ac:spMkLst>
            <pc:docMk/>
            <pc:sldMk cId="2410683716" sldId="274"/>
            <ac:spMk id="5" creationId="{87ABA9DA-4126-4E78-950C-927A694D79FF}"/>
          </ac:spMkLst>
        </pc:spChg>
        <pc:spChg chg="add mod ord">
          <ac:chgData name="Frank, Jacqueline" userId="S::m39r659@msu.montana.edu::194c1430-f5e7-4c6e-8c7b-2d41a06dfc06" providerId="AD" clId="Web-{0AC98656-203B-EE6B-AC36-389DAE22EC2C}" dt="2021-10-21T20:16:26.874" v="1213" actId="20577"/>
          <ac:spMkLst>
            <pc:docMk/>
            <pc:sldMk cId="2410683716" sldId="274"/>
            <ac:spMk id="6" creationId="{B8956D94-7349-41E0-A3D5-BE600FD15F34}"/>
          </ac:spMkLst>
        </pc:spChg>
      </pc:sldChg>
      <pc:sldChg chg="addSp delSp modSp add replId">
        <pc:chgData name="Frank, Jacqueline" userId="S::m39r659@msu.montana.edu::194c1430-f5e7-4c6e-8c7b-2d41a06dfc06" providerId="AD" clId="Web-{0AC98656-203B-EE6B-AC36-389DAE22EC2C}" dt="2021-10-21T20:56:06.466" v="1753" actId="20577"/>
        <pc:sldMkLst>
          <pc:docMk/>
          <pc:sldMk cId="2683880297" sldId="275"/>
        </pc:sldMkLst>
        <pc:spChg chg="mod">
          <ac:chgData name="Frank, Jacqueline" userId="S::m39r659@msu.montana.edu::194c1430-f5e7-4c6e-8c7b-2d41a06dfc06" providerId="AD" clId="Web-{0AC98656-203B-EE6B-AC36-389DAE22EC2C}" dt="2021-10-21T20:33:58.085" v="1487" actId="20577"/>
          <ac:spMkLst>
            <pc:docMk/>
            <pc:sldMk cId="2683880297" sldId="275"/>
            <ac:spMk id="2" creationId="{7C09FE3D-3CC3-4769-9A63-A454E5ADBA8F}"/>
          </ac:spMkLst>
        </pc:spChg>
        <pc:spChg chg="mod">
          <ac:chgData name="Frank, Jacqueline" userId="S::m39r659@msu.montana.edu::194c1430-f5e7-4c6e-8c7b-2d41a06dfc06" providerId="AD" clId="Web-{0AC98656-203B-EE6B-AC36-389DAE22EC2C}" dt="2021-10-21T20:55:28.169" v="1750" actId="20577"/>
          <ac:spMkLst>
            <pc:docMk/>
            <pc:sldMk cId="2683880297" sldId="275"/>
            <ac:spMk id="3" creationId="{F3CDBC74-921F-4E37-A29C-0901EFDE8C6F}"/>
          </ac:spMkLst>
        </pc:spChg>
        <pc:spChg chg="add del mod">
          <ac:chgData name="Frank, Jacqueline" userId="S::m39r659@msu.montana.edu::194c1430-f5e7-4c6e-8c7b-2d41a06dfc06" providerId="AD" clId="Web-{0AC98656-203B-EE6B-AC36-389DAE22EC2C}" dt="2021-10-21T20:56:06.466" v="1753" actId="20577"/>
          <ac:spMkLst>
            <pc:docMk/>
            <pc:sldMk cId="2683880297" sldId="275"/>
            <ac:spMk id="4" creationId="{6225181E-9B4B-4D94-880A-ECDC84C02B68}"/>
          </ac:spMkLst>
        </pc:spChg>
        <pc:spChg chg="add del mod">
          <ac:chgData name="Frank, Jacqueline" userId="S::m39r659@msu.montana.edu::194c1430-f5e7-4c6e-8c7b-2d41a06dfc06" providerId="AD" clId="Web-{0AC98656-203B-EE6B-AC36-389DAE22EC2C}" dt="2021-10-21T20:54:18.607" v="1740" actId="20577"/>
          <ac:spMkLst>
            <pc:docMk/>
            <pc:sldMk cId="2683880297" sldId="275"/>
            <ac:spMk id="5" creationId="{87ABA9DA-4126-4E78-950C-927A694D79FF}"/>
          </ac:spMkLst>
        </pc:spChg>
        <pc:spChg chg="mod">
          <ac:chgData name="Frank, Jacqueline" userId="S::m39r659@msu.montana.edu::194c1430-f5e7-4c6e-8c7b-2d41a06dfc06" providerId="AD" clId="Web-{0AC98656-203B-EE6B-AC36-389DAE22EC2C}" dt="2021-10-21T20:54:12.982" v="1739" actId="20577"/>
          <ac:spMkLst>
            <pc:docMk/>
            <pc:sldMk cId="2683880297" sldId="275"/>
            <ac:spMk id="6" creationId="{B8956D94-7349-41E0-A3D5-BE600FD15F34}"/>
          </ac:spMkLst>
        </pc:spChg>
      </pc:sldChg>
      <pc:sldChg chg="add del replId">
        <pc:chgData name="Frank, Jacqueline" userId="S::m39r659@msu.montana.edu::194c1430-f5e7-4c6e-8c7b-2d41a06dfc06" providerId="AD" clId="Web-{0AC98656-203B-EE6B-AC36-389DAE22EC2C}" dt="2021-10-21T20:07:43.816" v="1122"/>
        <pc:sldMkLst>
          <pc:docMk/>
          <pc:sldMk cId="3572248255" sldId="275"/>
        </pc:sldMkLst>
      </pc:sldChg>
      <pc:sldChg chg="modSp add replId">
        <pc:chgData name="Frank, Jacqueline" userId="S::m39r659@msu.montana.edu::194c1430-f5e7-4c6e-8c7b-2d41a06dfc06" providerId="AD" clId="Web-{0AC98656-203B-EE6B-AC36-389DAE22EC2C}" dt="2021-10-21T20:54:35.310" v="1744" actId="20577"/>
        <pc:sldMkLst>
          <pc:docMk/>
          <pc:sldMk cId="269083248" sldId="276"/>
        </pc:sldMkLst>
        <pc:spChg chg="mod">
          <ac:chgData name="Frank, Jacqueline" userId="S::m39r659@msu.montana.edu::194c1430-f5e7-4c6e-8c7b-2d41a06dfc06" providerId="AD" clId="Web-{0AC98656-203B-EE6B-AC36-389DAE22EC2C}" dt="2021-10-21T20:33:55.632" v="1486" actId="20577"/>
          <ac:spMkLst>
            <pc:docMk/>
            <pc:sldMk cId="269083248" sldId="276"/>
            <ac:spMk id="2" creationId="{7C09FE3D-3CC3-4769-9A63-A454E5ADBA8F}"/>
          </ac:spMkLst>
        </pc:spChg>
        <pc:spChg chg="mod">
          <ac:chgData name="Frank, Jacqueline" userId="S::m39r659@msu.montana.edu::194c1430-f5e7-4c6e-8c7b-2d41a06dfc06" providerId="AD" clId="Web-{0AC98656-203B-EE6B-AC36-389DAE22EC2C}" dt="2021-10-21T20:54:31.982" v="1743" actId="20577"/>
          <ac:spMkLst>
            <pc:docMk/>
            <pc:sldMk cId="269083248" sldId="276"/>
            <ac:spMk id="4" creationId="{6225181E-9B4B-4D94-880A-ECDC84C02B68}"/>
          </ac:spMkLst>
        </pc:spChg>
        <pc:spChg chg="mod">
          <ac:chgData name="Frank, Jacqueline" userId="S::m39r659@msu.montana.edu::194c1430-f5e7-4c6e-8c7b-2d41a06dfc06" providerId="AD" clId="Web-{0AC98656-203B-EE6B-AC36-389DAE22EC2C}" dt="2021-10-21T20:54:35.310" v="1744" actId="20577"/>
          <ac:spMkLst>
            <pc:docMk/>
            <pc:sldMk cId="269083248" sldId="276"/>
            <ac:spMk id="5" creationId="{87ABA9DA-4126-4E78-950C-927A694D79FF}"/>
          </ac:spMkLst>
        </pc:spChg>
      </pc:sldChg>
      <pc:sldChg chg="modSp add del replId">
        <pc:chgData name="Frank, Jacqueline" userId="S::m39r659@msu.montana.edu::194c1430-f5e7-4c6e-8c7b-2d41a06dfc06" providerId="AD" clId="Web-{0AC98656-203B-EE6B-AC36-389DAE22EC2C}" dt="2021-10-21T20:37:38.287" v="1508"/>
        <pc:sldMkLst>
          <pc:docMk/>
          <pc:sldMk cId="636591628" sldId="277"/>
        </pc:sldMkLst>
        <pc:spChg chg="mod">
          <ac:chgData name="Frank, Jacqueline" userId="S::m39r659@msu.montana.edu::194c1430-f5e7-4c6e-8c7b-2d41a06dfc06" providerId="AD" clId="Web-{0AC98656-203B-EE6B-AC36-389DAE22EC2C}" dt="2021-10-21T20:35:06.288" v="1496" actId="20577"/>
          <ac:spMkLst>
            <pc:docMk/>
            <pc:sldMk cId="636591628" sldId="277"/>
            <ac:spMk id="2" creationId="{7C09FE3D-3CC3-4769-9A63-A454E5ADBA8F}"/>
          </ac:spMkLst>
        </pc:spChg>
      </pc:sldChg>
      <pc:sldChg chg="add del replId">
        <pc:chgData name="Frank, Jacqueline" userId="S::m39r659@msu.montana.edu::194c1430-f5e7-4c6e-8c7b-2d41a06dfc06" providerId="AD" clId="Web-{0AC98656-203B-EE6B-AC36-389DAE22EC2C}" dt="2021-10-21T20:34:22.210" v="1490"/>
        <pc:sldMkLst>
          <pc:docMk/>
          <pc:sldMk cId="3792047460" sldId="277"/>
        </pc:sldMkLst>
      </pc:sldChg>
      <pc:sldChg chg="add del replId">
        <pc:chgData name="Frank, Jacqueline" userId="S::m39r659@msu.montana.edu::194c1430-f5e7-4c6e-8c7b-2d41a06dfc06" providerId="AD" clId="Web-{0AC98656-203B-EE6B-AC36-389DAE22EC2C}" dt="2021-10-21T20:34:16.429" v="1489"/>
        <pc:sldMkLst>
          <pc:docMk/>
          <pc:sldMk cId="1260783527" sldId="278"/>
        </pc:sldMkLst>
      </pc:sldChg>
      <pc:sldChg chg="modSp new modNotes">
        <pc:chgData name="Frank, Jacqueline" userId="S::m39r659@msu.montana.edu::194c1430-f5e7-4c6e-8c7b-2d41a06dfc06" providerId="AD" clId="Web-{0AC98656-203B-EE6B-AC36-389DAE22EC2C}" dt="2021-10-21T20:56:41.465" v="1770" actId="20577"/>
        <pc:sldMkLst>
          <pc:docMk/>
          <pc:sldMk cId="1765376090" sldId="278"/>
        </pc:sldMkLst>
        <pc:spChg chg="mod">
          <ac:chgData name="Frank, Jacqueline" userId="S::m39r659@msu.montana.edu::194c1430-f5e7-4c6e-8c7b-2d41a06dfc06" providerId="AD" clId="Web-{0AC98656-203B-EE6B-AC36-389DAE22EC2C}" dt="2021-10-21T20:50:20.265" v="1699" actId="20577"/>
          <ac:spMkLst>
            <pc:docMk/>
            <pc:sldMk cId="1765376090" sldId="278"/>
            <ac:spMk id="2" creationId="{0E4F0F74-F0B2-4BC1-861E-72A5064D03D8}"/>
          </ac:spMkLst>
        </pc:spChg>
        <pc:spChg chg="mod">
          <ac:chgData name="Frank, Jacqueline" userId="S::m39r659@msu.montana.edu::194c1430-f5e7-4c6e-8c7b-2d41a06dfc06" providerId="AD" clId="Web-{0AC98656-203B-EE6B-AC36-389DAE22EC2C}" dt="2021-10-21T20:56:41.465" v="1770" actId="20577"/>
          <ac:spMkLst>
            <pc:docMk/>
            <pc:sldMk cId="1765376090" sldId="278"/>
            <ac:spMk id="3" creationId="{2C5F3C30-7781-41DC-918D-927DFEBDE886}"/>
          </ac:spMkLst>
        </pc:spChg>
      </pc:sldChg>
      <pc:sldChg chg="addSp delSp modSp add replId">
        <pc:chgData name="Frank, Jacqueline" userId="S::m39r659@msu.montana.edu::194c1430-f5e7-4c6e-8c7b-2d41a06dfc06" providerId="AD" clId="Web-{0AC98656-203B-EE6B-AC36-389DAE22EC2C}" dt="2021-10-21T20:59:35.480" v="1794" actId="20577"/>
        <pc:sldMkLst>
          <pc:docMk/>
          <pc:sldMk cId="1771523017" sldId="279"/>
        </pc:sldMkLst>
        <pc:spChg chg="mod">
          <ac:chgData name="Frank, Jacqueline" userId="S::m39r659@msu.montana.edu::194c1430-f5e7-4c6e-8c7b-2d41a06dfc06" providerId="AD" clId="Web-{0AC98656-203B-EE6B-AC36-389DAE22EC2C}" dt="2021-10-21T20:50:25.453" v="1701" actId="20577"/>
          <ac:spMkLst>
            <pc:docMk/>
            <pc:sldMk cId="1771523017" sldId="279"/>
            <ac:spMk id="2" creationId="{0E4F0F74-F0B2-4BC1-861E-72A5064D03D8}"/>
          </ac:spMkLst>
        </pc:spChg>
        <pc:spChg chg="mod">
          <ac:chgData name="Frank, Jacqueline" userId="S::m39r659@msu.montana.edu::194c1430-f5e7-4c6e-8c7b-2d41a06dfc06" providerId="AD" clId="Web-{0AC98656-203B-EE6B-AC36-389DAE22EC2C}" dt="2021-10-21T20:59:35.480" v="1794" actId="20577"/>
          <ac:spMkLst>
            <pc:docMk/>
            <pc:sldMk cId="1771523017" sldId="279"/>
            <ac:spMk id="3" creationId="{2C5F3C30-7781-41DC-918D-927DFEBDE886}"/>
          </ac:spMkLst>
        </pc:spChg>
        <pc:spChg chg="add del mod">
          <ac:chgData name="Frank, Jacqueline" userId="S::m39r659@msu.montana.edu::194c1430-f5e7-4c6e-8c7b-2d41a06dfc06" providerId="AD" clId="Web-{0AC98656-203B-EE6B-AC36-389DAE22EC2C}" dt="2021-10-21T20:50:37.437" v="1706"/>
          <ac:spMkLst>
            <pc:docMk/>
            <pc:sldMk cId="1771523017" sldId="279"/>
            <ac:spMk id="4" creationId="{0299441C-C1D4-4F18-9B79-D5F0A5B24298}"/>
          </ac:spMkLst>
        </pc:spChg>
      </pc:sldChg>
    </pc:docChg>
  </pc:docChgLst>
  <pc:docChgLst>
    <pc:chgData name="Young, Scott" userId="S::w99p825@msu.montana.edu::d3d221c4-bc10-400d-a562-31f21df6e80a" providerId="AD" clId="Web-{DA9F5324-FFD7-B2DD-D872-890EDF19760D}"/>
    <pc:docChg chg="modSld">
      <pc:chgData name="Young, Scott" userId="S::w99p825@msu.montana.edu::d3d221c4-bc10-400d-a562-31f21df6e80a" providerId="AD" clId="Web-{DA9F5324-FFD7-B2DD-D872-890EDF19760D}" dt="2021-10-28T15:08:00.635" v="12" actId="20577"/>
      <pc:docMkLst>
        <pc:docMk/>
      </pc:docMkLst>
      <pc:sldChg chg="modSp">
        <pc:chgData name="Young, Scott" userId="S::w99p825@msu.montana.edu::d3d221c4-bc10-400d-a562-31f21df6e80a" providerId="AD" clId="Web-{DA9F5324-FFD7-B2DD-D872-890EDF19760D}" dt="2021-10-28T15:07:23.323" v="0" actId="20577"/>
        <pc:sldMkLst>
          <pc:docMk/>
          <pc:sldMk cId="422055273" sldId="260"/>
        </pc:sldMkLst>
        <pc:spChg chg="mod">
          <ac:chgData name="Young, Scott" userId="S::w99p825@msu.montana.edu::d3d221c4-bc10-400d-a562-31f21df6e80a" providerId="AD" clId="Web-{DA9F5324-FFD7-B2DD-D872-890EDF19760D}" dt="2021-10-28T15:07:23.323" v="0" actId="20577"/>
          <ac:spMkLst>
            <pc:docMk/>
            <pc:sldMk cId="422055273" sldId="260"/>
            <ac:spMk id="2" creationId="{740C989E-2CF8-452F-ADC8-41A5824D4F4E}"/>
          </ac:spMkLst>
        </pc:spChg>
      </pc:sldChg>
      <pc:sldChg chg="modSp">
        <pc:chgData name="Young, Scott" userId="S::w99p825@msu.montana.edu::d3d221c4-bc10-400d-a562-31f21df6e80a" providerId="AD" clId="Web-{DA9F5324-FFD7-B2DD-D872-890EDF19760D}" dt="2021-10-28T15:07:28.791" v="1" actId="20577"/>
        <pc:sldMkLst>
          <pc:docMk/>
          <pc:sldMk cId="2862917404" sldId="261"/>
        </pc:sldMkLst>
        <pc:spChg chg="mod">
          <ac:chgData name="Young, Scott" userId="S::w99p825@msu.montana.edu::d3d221c4-bc10-400d-a562-31f21df6e80a" providerId="AD" clId="Web-{DA9F5324-FFD7-B2DD-D872-890EDF19760D}" dt="2021-10-28T15:07:28.791" v="1" actId="20577"/>
          <ac:spMkLst>
            <pc:docMk/>
            <pc:sldMk cId="2862917404" sldId="261"/>
            <ac:spMk id="2" creationId="{740C989E-2CF8-452F-ADC8-41A5824D4F4E}"/>
          </ac:spMkLst>
        </pc:spChg>
      </pc:sldChg>
      <pc:sldChg chg="modSp">
        <pc:chgData name="Young, Scott" userId="S::w99p825@msu.montana.edu::d3d221c4-bc10-400d-a562-31f21df6e80a" providerId="AD" clId="Web-{DA9F5324-FFD7-B2DD-D872-890EDF19760D}" dt="2021-10-28T15:07:33.260" v="2" actId="20577"/>
        <pc:sldMkLst>
          <pc:docMk/>
          <pc:sldMk cId="3152216564" sldId="262"/>
        </pc:sldMkLst>
        <pc:spChg chg="mod">
          <ac:chgData name="Young, Scott" userId="S::w99p825@msu.montana.edu::d3d221c4-bc10-400d-a562-31f21df6e80a" providerId="AD" clId="Web-{DA9F5324-FFD7-B2DD-D872-890EDF19760D}" dt="2021-10-28T15:07:33.260" v="2" actId="20577"/>
          <ac:spMkLst>
            <pc:docMk/>
            <pc:sldMk cId="3152216564" sldId="262"/>
            <ac:spMk id="2" creationId="{740C989E-2CF8-452F-ADC8-41A5824D4F4E}"/>
          </ac:spMkLst>
        </pc:spChg>
      </pc:sldChg>
      <pc:sldChg chg="modSp">
        <pc:chgData name="Young, Scott" userId="S::w99p825@msu.montana.edu::d3d221c4-bc10-400d-a562-31f21df6e80a" providerId="AD" clId="Web-{DA9F5324-FFD7-B2DD-D872-890EDF19760D}" dt="2021-10-28T15:07:41.213" v="6" actId="20577"/>
        <pc:sldMkLst>
          <pc:docMk/>
          <pc:sldMk cId="1640399142" sldId="263"/>
        </pc:sldMkLst>
        <pc:spChg chg="mod">
          <ac:chgData name="Young, Scott" userId="S::w99p825@msu.montana.edu::d3d221c4-bc10-400d-a562-31f21df6e80a" providerId="AD" clId="Web-{DA9F5324-FFD7-B2DD-D872-890EDF19760D}" dt="2021-10-28T15:07:41.213" v="6" actId="20577"/>
          <ac:spMkLst>
            <pc:docMk/>
            <pc:sldMk cId="1640399142" sldId="263"/>
            <ac:spMk id="2" creationId="{740C989E-2CF8-452F-ADC8-41A5824D4F4E}"/>
          </ac:spMkLst>
        </pc:spChg>
        <pc:picChg chg="mod">
          <ac:chgData name="Young, Scott" userId="S::w99p825@msu.montana.edu::d3d221c4-bc10-400d-a562-31f21df6e80a" providerId="AD" clId="Web-{DA9F5324-FFD7-B2DD-D872-890EDF19760D}" dt="2021-10-28T15:07:38.604" v="4" actId="1076"/>
          <ac:picMkLst>
            <pc:docMk/>
            <pc:sldMk cId="1640399142" sldId="263"/>
            <ac:picMk id="4" creationId="{63EC4160-DA6C-9542-BB20-BAED80CD34F4}"/>
          </ac:picMkLst>
        </pc:picChg>
      </pc:sldChg>
      <pc:sldChg chg="modSp">
        <pc:chgData name="Young, Scott" userId="S::w99p825@msu.montana.edu::d3d221c4-bc10-400d-a562-31f21df6e80a" providerId="AD" clId="Web-{DA9F5324-FFD7-B2DD-D872-890EDF19760D}" dt="2021-10-28T15:07:53.322" v="9" actId="20577"/>
        <pc:sldMkLst>
          <pc:docMk/>
          <pc:sldMk cId="1464462414" sldId="264"/>
        </pc:sldMkLst>
        <pc:spChg chg="mod">
          <ac:chgData name="Young, Scott" userId="S::w99p825@msu.montana.edu::d3d221c4-bc10-400d-a562-31f21df6e80a" providerId="AD" clId="Web-{DA9F5324-FFD7-B2DD-D872-890EDF19760D}" dt="2021-10-28T15:07:53.322" v="9" actId="20577"/>
          <ac:spMkLst>
            <pc:docMk/>
            <pc:sldMk cId="1464462414" sldId="264"/>
            <ac:spMk id="2" creationId="{740C989E-2CF8-452F-ADC8-41A5824D4F4E}"/>
          </ac:spMkLst>
        </pc:spChg>
      </pc:sldChg>
      <pc:sldChg chg="modSp">
        <pc:chgData name="Young, Scott" userId="S::w99p825@msu.montana.edu::d3d221c4-bc10-400d-a562-31f21df6e80a" providerId="AD" clId="Web-{DA9F5324-FFD7-B2DD-D872-890EDF19760D}" dt="2021-10-28T15:08:00.635" v="12" actId="20577"/>
        <pc:sldMkLst>
          <pc:docMk/>
          <pc:sldMk cId="1310147115" sldId="266"/>
        </pc:sldMkLst>
        <pc:spChg chg="mod">
          <ac:chgData name="Young, Scott" userId="S::w99p825@msu.montana.edu::d3d221c4-bc10-400d-a562-31f21df6e80a" providerId="AD" clId="Web-{DA9F5324-FFD7-B2DD-D872-890EDF19760D}" dt="2021-10-28T15:08:00.635" v="12" actId="20577"/>
          <ac:spMkLst>
            <pc:docMk/>
            <pc:sldMk cId="1310147115" sldId="266"/>
            <ac:spMk id="2" creationId="{740C989E-2CF8-452F-ADC8-41A5824D4F4E}"/>
          </ac:spMkLst>
        </pc:spChg>
      </pc:sldChg>
      <pc:sldChg chg="modSp">
        <pc:chgData name="Young, Scott" userId="S::w99p825@msu.montana.edu::d3d221c4-bc10-400d-a562-31f21df6e80a" providerId="AD" clId="Web-{DA9F5324-FFD7-B2DD-D872-890EDF19760D}" dt="2021-10-28T15:07:56.260" v="11" actId="20577"/>
        <pc:sldMkLst>
          <pc:docMk/>
          <pc:sldMk cId="3407222578" sldId="297"/>
        </pc:sldMkLst>
        <pc:spChg chg="mod">
          <ac:chgData name="Young, Scott" userId="S::w99p825@msu.montana.edu::d3d221c4-bc10-400d-a562-31f21df6e80a" providerId="AD" clId="Web-{DA9F5324-FFD7-B2DD-D872-890EDF19760D}" dt="2021-10-28T15:07:56.260" v="11" actId="20577"/>
          <ac:spMkLst>
            <pc:docMk/>
            <pc:sldMk cId="3407222578" sldId="297"/>
            <ac:spMk id="2" creationId="{740C989E-2CF8-452F-ADC8-41A5824D4F4E}"/>
          </ac:spMkLst>
        </pc:spChg>
      </pc:sldChg>
    </pc:docChg>
  </pc:docChgLst>
  <pc:docChgLst>
    <pc:chgData name="Young, Scott" userId="S::w99p825@msu.montana.edu::d3d221c4-bc10-400d-a562-31f21df6e80a" providerId="AD" clId="Web-{7F0AC6D2-FE54-696F-9147-4471AE904293}"/>
    <pc:docChg chg="addSld delSld modSld sldOrd">
      <pc:chgData name="Young, Scott" userId="S::w99p825@msu.montana.edu::d3d221c4-bc10-400d-a562-31f21df6e80a" providerId="AD" clId="Web-{7F0AC6D2-FE54-696F-9147-4471AE904293}" dt="2021-10-22T21:13:50.715" v="1706" actId="20577"/>
      <pc:docMkLst>
        <pc:docMk/>
      </pc:docMkLst>
      <pc:sldChg chg="modSp">
        <pc:chgData name="Young, Scott" userId="S::w99p825@msu.montana.edu::d3d221c4-bc10-400d-a562-31f21df6e80a" providerId="AD" clId="Web-{7F0AC6D2-FE54-696F-9147-4471AE904293}" dt="2021-10-22T20:10:42.091" v="560" actId="20577"/>
        <pc:sldMkLst>
          <pc:docMk/>
          <pc:sldMk cId="383094005" sldId="257"/>
        </pc:sldMkLst>
        <pc:spChg chg="mod">
          <ac:chgData name="Young, Scott" userId="S::w99p825@msu.montana.edu::d3d221c4-bc10-400d-a562-31f21df6e80a" providerId="AD" clId="Web-{7F0AC6D2-FE54-696F-9147-4471AE904293}" dt="2021-10-22T20:10:42.091" v="560" actId="20577"/>
          <ac:spMkLst>
            <pc:docMk/>
            <pc:sldMk cId="383094005" sldId="257"/>
            <ac:spMk id="3" creationId="{E3D0B5D4-A69A-411A-9973-5E0B54AE0B9D}"/>
          </ac:spMkLst>
        </pc:spChg>
      </pc:sldChg>
      <pc:sldChg chg="modSp">
        <pc:chgData name="Young, Scott" userId="S::w99p825@msu.montana.edu::d3d221c4-bc10-400d-a562-31f21df6e80a" providerId="AD" clId="Web-{7F0AC6D2-FE54-696F-9147-4471AE904293}" dt="2021-10-22T21:10:40.513" v="1666" actId="20577"/>
        <pc:sldMkLst>
          <pc:docMk/>
          <pc:sldMk cId="422055273" sldId="260"/>
        </pc:sldMkLst>
        <pc:spChg chg="mod">
          <ac:chgData name="Young, Scott" userId="S::w99p825@msu.montana.edu::d3d221c4-bc10-400d-a562-31f21df6e80a" providerId="AD" clId="Web-{7F0AC6D2-FE54-696F-9147-4471AE904293}" dt="2021-10-22T21:10:40.513" v="1666" actId="20577"/>
          <ac:spMkLst>
            <pc:docMk/>
            <pc:sldMk cId="422055273" sldId="260"/>
            <ac:spMk id="2" creationId="{740C989E-2CF8-452F-ADC8-41A5824D4F4E}"/>
          </ac:spMkLst>
        </pc:spChg>
      </pc:sldChg>
      <pc:sldChg chg="delSp modSp">
        <pc:chgData name="Young, Scott" userId="S::w99p825@msu.montana.edu::d3d221c4-bc10-400d-a562-31f21df6e80a" providerId="AD" clId="Web-{7F0AC6D2-FE54-696F-9147-4471AE904293}" dt="2021-10-22T21:12:37.137" v="1691" actId="20577"/>
        <pc:sldMkLst>
          <pc:docMk/>
          <pc:sldMk cId="2862917404" sldId="261"/>
        </pc:sldMkLst>
        <pc:spChg chg="mod">
          <ac:chgData name="Young, Scott" userId="S::w99p825@msu.montana.edu::d3d221c4-bc10-400d-a562-31f21df6e80a" providerId="AD" clId="Web-{7F0AC6D2-FE54-696F-9147-4471AE904293}" dt="2021-10-22T21:12:37.137" v="1691" actId="20577"/>
          <ac:spMkLst>
            <pc:docMk/>
            <pc:sldMk cId="2862917404" sldId="261"/>
            <ac:spMk id="2" creationId="{740C989E-2CF8-452F-ADC8-41A5824D4F4E}"/>
          </ac:spMkLst>
        </pc:spChg>
        <pc:spChg chg="del">
          <ac:chgData name="Young, Scott" userId="S::w99p825@msu.montana.edu::d3d221c4-bc10-400d-a562-31f21df6e80a" providerId="AD" clId="Web-{7F0AC6D2-FE54-696F-9147-4471AE904293}" dt="2021-10-22T20:14:10.308" v="561"/>
          <ac:spMkLst>
            <pc:docMk/>
            <pc:sldMk cId="2862917404" sldId="261"/>
            <ac:spMk id="3" creationId="{B3DE438B-C3B0-4324-8F20-F5B5AB5494F6}"/>
          </ac:spMkLst>
        </pc:spChg>
      </pc:sldChg>
      <pc:sldChg chg="modSp">
        <pc:chgData name="Young, Scott" userId="S::w99p825@msu.montana.edu::d3d221c4-bc10-400d-a562-31f21df6e80a" providerId="AD" clId="Web-{7F0AC6D2-FE54-696F-9147-4471AE904293}" dt="2021-10-22T21:13:50.715" v="1706" actId="20577"/>
        <pc:sldMkLst>
          <pc:docMk/>
          <pc:sldMk cId="3152216564" sldId="262"/>
        </pc:sldMkLst>
        <pc:spChg chg="mod">
          <ac:chgData name="Young, Scott" userId="S::w99p825@msu.montana.edu::d3d221c4-bc10-400d-a562-31f21df6e80a" providerId="AD" clId="Web-{7F0AC6D2-FE54-696F-9147-4471AE904293}" dt="2021-10-22T21:13:50.715" v="1706" actId="20577"/>
          <ac:spMkLst>
            <pc:docMk/>
            <pc:sldMk cId="3152216564" sldId="262"/>
            <ac:spMk id="2" creationId="{740C989E-2CF8-452F-ADC8-41A5824D4F4E}"/>
          </ac:spMkLst>
        </pc:spChg>
      </pc:sldChg>
      <pc:sldChg chg="modSp">
        <pc:chgData name="Young, Scott" userId="S::w99p825@msu.montana.edu::d3d221c4-bc10-400d-a562-31f21df6e80a" providerId="AD" clId="Web-{7F0AC6D2-FE54-696F-9147-4471AE904293}" dt="2021-10-22T21:12:11.669" v="1688" actId="20577"/>
        <pc:sldMkLst>
          <pc:docMk/>
          <pc:sldMk cId="1640399142" sldId="263"/>
        </pc:sldMkLst>
        <pc:spChg chg="mod">
          <ac:chgData name="Young, Scott" userId="S::w99p825@msu.montana.edu::d3d221c4-bc10-400d-a562-31f21df6e80a" providerId="AD" clId="Web-{7F0AC6D2-FE54-696F-9147-4471AE904293}" dt="2021-10-22T21:12:11.669" v="1688" actId="20577"/>
          <ac:spMkLst>
            <pc:docMk/>
            <pc:sldMk cId="1640399142" sldId="263"/>
            <ac:spMk id="2" creationId="{740C989E-2CF8-452F-ADC8-41A5824D4F4E}"/>
          </ac:spMkLst>
        </pc:spChg>
      </pc:sldChg>
      <pc:sldChg chg="delSp modSp">
        <pc:chgData name="Young, Scott" userId="S::w99p825@msu.montana.edu::d3d221c4-bc10-400d-a562-31f21df6e80a" providerId="AD" clId="Web-{7F0AC6D2-FE54-696F-9147-4471AE904293}" dt="2021-10-22T20:51:38.601" v="1564" actId="1076"/>
        <pc:sldMkLst>
          <pc:docMk/>
          <pc:sldMk cId="3433795179" sldId="265"/>
        </pc:sldMkLst>
        <pc:spChg chg="mod">
          <ac:chgData name="Young, Scott" userId="S::w99p825@msu.montana.edu::d3d221c4-bc10-400d-a562-31f21df6e80a" providerId="AD" clId="Web-{7F0AC6D2-FE54-696F-9147-4471AE904293}" dt="2021-10-22T20:51:38.601" v="1564" actId="1076"/>
          <ac:spMkLst>
            <pc:docMk/>
            <pc:sldMk cId="3433795179" sldId="265"/>
            <ac:spMk id="2" creationId="{740C989E-2CF8-452F-ADC8-41A5824D4F4E}"/>
          </ac:spMkLst>
        </pc:spChg>
        <pc:spChg chg="del">
          <ac:chgData name="Young, Scott" userId="S::w99p825@msu.montana.edu::d3d221c4-bc10-400d-a562-31f21df6e80a" providerId="AD" clId="Web-{7F0AC6D2-FE54-696F-9147-4471AE904293}" dt="2021-10-22T19:47:32.759" v="132"/>
          <ac:spMkLst>
            <pc:docMk/>
            <pc:sldMk cId="3433795179" sldId="265"/>
            <ac:spMk id="3" creationId="{B3DE438B-C3B0-4324-8F20-F5B5AB5494F6}"/>
          </ac:spMkLst>
        </pc:spChg>
      </pc:sldChg>
      <pc:sldChg chg="modSp">
        <pc:chgData name="Young, Scott" userId="S::w99p825@msu.montana.edu::d3d221c4-bc10-400d-a562-31f21df6e80a" providerId="AD" clId="Web-{7F0AC6D2-FE54-696F-9147-4471AE904293}" dt="2021-10-22T21:13:14.137" v="1705" actId="20577"/>
        <pc:sldMkLst>
          <pc:docMk/>
          <pc:sldMk cId="1310147115" sldId="266"/>
        </pc:sldMkLst>
        <pc:spChg chg="mod">
          <ac:chgData name="Young, Scott" userId="S::w99p825@msu.montana.edu::d3d221c4-bc10-400d-a562-31f21df6e80a" providerId="AD" clId="Web-{7F0AC6D2-FE54-696F-9147-4471AE904293}" dt="2021-10-22T21:13:14.137" v="1705" actId="20577"/>
          <ac:spMkLst>
            <pc:docMk/>
            <pc:sldMk cId="1310147115" sldId="266"/>
            <ac:spMk id="2" creationId="{740C989E-2CF8-452F-ADC8-41A5824D4F4E}"/>
          </ac:spMkLst>
        </pc:spChg>
      </pc:sldChg>
      <pc:sldChg chg="modSp">
        <pc:chgData name="Young, Scott" userId="S::w99p825@msu.montana.edu::d3d221c4-bc10-400d-a562-31f21df6e80a" providerId="AD" clId="Web-{7F0AC6D2-FE54-696F-9147-4471AE904293}" dt="2021-10-22T20:54:40.209" v="1620" actId="20577"/>
        <pc:sldMkLst>
          <pc:docMk/>
          <pc:sldMk cId="3436217092" sldId="269"/>
        </pc:sldMkLst>
        <pc:spChg chg="mod">
          <ac:chgData name="Young, Scott" userId="S::w99p825@msu.montana.edu::d3d221c4-bc10-400d-a562-31f21df6e80a" providerId="AD" clId="Web-{7F0AC6D2-FE54-696F-9147-4471AE904293}" dt="2021-10-22T20:54:40.209" v="1620" actId="20577"/>
          <ac:spMkLst>
            <pc:docMk/>
            <pc:sldMk cId="3436217092" sldId="269"/>
            <ac:spMk id="2" creationId="{740C989E-2CF8-452F-ADC8-41A5824D4F4E}"/>
          </ac:spMkLst>
        </pc:spChg>
        <pc:spChg chg="mod">
          <ac:chgData name="Young, Scott" userId="S::w99p825@msu.montana.edu::d3d221c4-bc10-400d-a562-31f21df6e80a" providerId="AD" clId="Web-{7F0AC6D2-FE54-696F-9147-4471AE904293}" dt="2021-10-22T20:45:42.511" v="1338" actId="20577"/>
          <ac:spMkLst>
            <pc:docMk/>
            <pc:sldMk cId="3436217092" sldId="269"/>
            <ac:spMk id="3" creationId="{B3DE438B-C3B0-4324-8F20-F5B5AB5494F6}"/>
          </ac:spMkLst>
        </pc:spChg>
      </pc:sldChg>
      <pc:sldChg chg="modSp">
        <pc:chgData name="Young, Scott" userId="S::w99p825@msu.montana.edu::d3d221c4-bc10-400d-a562-31f21df6e80a" providerId="AD" clId="Web-{7F0AC6D2-FE54-696F-9147-4471AE904293}" dt="2021-10-22T20:18:04.415" v="787" actId="20577"/>
        <pc:sldMkLst>
          <pc:docMk/>
          <pc:sldMk cId="2009611649" sldId="273"/>
        </pc:sldMkLst>
        <pc:spChg chg="mod">
          <ac:chgData name="Young, Scott" userId="S::w99p825@msu.montana.edu::d3d221c4-bc10-400d-a562-31f21df6e80a" providerId="AD" clId="Web-{7F0AC6D2-FE54-696F-9147-4471AE904293}" dt="2021-10-22T20:18:04.415" v="787" actId="20577"/>
          <ac:spMkLst>
            <pc:docMk/>
            <pc:sldMk cId="2009611649" sldId="273"/>
            <ac:spMk id="3" creationId="{AD80E27E-DAB0-49C5-A800-D50404F1B5E7}"/>
          </ac:spMkLst>
        </pc:spChg>
      </pc:sldChg>
      <pc:sldChg chg="del">
        <pc:chgData name="Young, Scott" userId="S::w99p825@msu.montana.edu::d3d221c4-bc10-400d-a562-31f21df6e80a" providerId="AD" clId="Web-{7F0AC6D2-FE54-696F-9147-4471AE904293}" dt="2021-10-22T19:45:20.385" v="129"/>
        <pc:sldMkLst>
          <pc:docMk/>
          <pc:sldMk cId="3061010033" sldId="290"/>
        </pc:sldMkLst>
      </pc:sldChg>
      <pc:sldChg chg="modSp">
        <pc:chgData name="Young, Scott" userId="S::w99p825@msu.montana.edu::d3d221c4-bc10-400d-a562-31f21df6e80a" providerId="AD" clId="Web-{7F0AC6D2-FE54-696F-9147-4471AE904293}" dt="2021-10-22T20:44:54.870" v="1337" actId="20577"/>
        <pc:sldMkLst>
          <pc:docMk/>
          <pc:sldMk cId="128708600" sldId="291"/>
        </pc:sldMkLst>
        <pc:spChg chg="mod">
          <ac:chgData name="Young, Scott" userId="S::w99p825@msu.montana.edu::d3d221c4-bc10-400d-a562-31f21df6e80a" providerId="AD" clId="Web-{7F0AC6D2-FE54-696F-9147-4471AE904293}" dt="2021-10-22T20:44:54.870" v="1337" actId="20577"/>
          <ac:spMkLst>
            <pc:docMk/>
            <pc:sldMk cId="128708600" sldId="291"/>
            <ac:spMk id="3" creationId="{2C5F3C30-7781-41DC-918D-927DFEBDE886}"/>
          </ac:spMkLst>
        </pc:spChg>
      </pc:sldChg>
      <pc:sldChg chg="modSp add replId">
        <pc:chgData name="Young, Scott" userId="S::w99p825@msu.montana.edu::d3d221c4-bc10-400d-a562-31f21df6e80a" providerId="AD" clId="Web-{7F0AC6D2-FE54-696F-9147-4471AE904293}" dt="2021-10-22T20:55:21.381" v="1622" actId="20577"/>
        <pc:sldMkLst>
          <pc:docMk/>
          <pc:sldMk cId="2953942318" sldId="292"/>
        </pc:sldMkLst>
        <pc:spChg chg="mod">
          <ac:chgData name="Young, Scott" userId="S::w99p825@msu.montana.edu::d3d221c4-bc10-400d-a562-31f21df6e80a" providerId="AD" clId="Web-{7F0AC6D2-FE54-696F-9147-4471AE904293}" dt="2021-10-22T19:13:43.442" v="1" actId="1076"/>
          <ac:spMkLst>
            <pc:docMk/>
            <pc:sldMk cId="2953942318" sldId="292"/>
            <ac:spMk id="2" creationId="{740C989E-2CF8-452F-ADC8-41A5824D4F4E}"/>
          </ac:spMkLst>
        </pc:spChg>
        <pc:spChg chg="mod">
          <ac:chgData name="Young, Scott" userId="S::w99p825@msu.montana.edu::d3d221c4-bc10-400d-a562-31f21df6e80a" providerId="AD" clId="Web-{7F0AC6D2-FE54-696F-9147-4471AE904293}" dt="2021-10-22T20:55:21.381" v="1622" actId="20577"/>
          <ac:spMkLst>
            <pc:docMk/>
            <pc:sldMk cId="2953942318" sldId="292"/>
            <ac:spMk id="3" creationId="{B3DE438B-C3B0-4324-8F20-F5B5AB5494F6}"/>
          </ac:spMkLst>
        </pc:spChg>
      </pc:sldChg>
      <pc:sldChg chg="addSp delSp modSp new">
        <pc:chgData name="Young, Scott" userId="S::w99p825@msu.montana.edu::d3d221c4-bc10-400d-a562-31f21df6e80a" providerId="AD" clId="Web-{7F0AC6D2-FE54-696F-9147-4471AE904293}" dt="2021-10-22T19:38:04.686" v="105" actId="14100"/>
        <pc:sldMkLst>
          <pc:docMk/>
          <pc:sldMk cId="4219137963" sldId="293"/>
        </pc:sldMkLst>
        <pc:spChg chg="del mod">
          <ac:chgData name="Young, Scott" userId="S::w99p825@msu.montana.edu::d3d221c4-bc10-400d-a562-31f21df6e80a" providerId="AD" clId="Web-{7F0AC6D2-FE54-696F-9147-4471AE904293}" dt="2021-10-22T19:36:32.530" v="90"/>
          <ac:spMkLst>
            <pc:docMk/>
            <pc:sldMk cId="4219137963" sldId="293"/>
            <ac:spMk id="2" creationId="{896FE2A4-B89B-4241-85FB-668E67A45745}"/>
          </ac:spMkLst>
        </pc:spChg>
        <pc:spChg chg="del">
          <ac:chgData name="Young, Scott" userId="S::w99p825@msu.montana.edu::d3d221c4-bc10-400d-a562-31f21df6e80a" providerId="AD" clId="Web-{7F0AC6D2-FE54-696F-9147-4471AE904293}" dt="2021-10-22T19:35:29.922" v="87"/>
          <ac:spMkLst>
            <pc:docMk/>
            <pc:sldMk cId="4219137963" sldId="293"/>
            <ac:spMk id="3" creationId="{15B2B517-9F92-44E1-9783-AD1016608B22}"/>
          </ac:spMkLst>
        </pc:spChg>
        <pc:spChg chg="del">
          <ac:chgData name="Young, Scott" userId="S::w99p825@msu.montana.edu::d3d221c4-bc10-400d-a562-31f21df6e80a" providerId="AD" clId="Web-{7F0AC6D2-FE54-696F-9147-4471AE904293}" dt="2021-10-22T19:35:29.140" v="86"/>
          <ac:spMkLst>
            <pc:docMk/>
            <pc:sldMk cId="4219137963" sldId="293"/>
            <ac:spMk id="4" creationId="{EAB1C124-449A-4520-B93B-8320BBE39124}"/>
          </ac:spMkLst>
        </pc:spChg>
        <pc:spChg chg="del">
          <ac:chgData name="Young, Scott" userId="S::w99p825@msu.montana.edu::d3d221c4-bc10-400d-a562-31f21df6e80a" providerId="AD" clId="Web-{7F0AC6D2-FE54-696F-9147-4471AE904293}" dt="2021-10-22T19:35:33.109" v="89"/>
          <ac:spMkLst>
            <pc:docMk/>
            <pc:sldMk cId="4219137963" sldId="293"/>
            <ac:spMk id="5" creationId="{4D32DD1E-26B9-451D-8B97-FFFB8A94358C}"/>
          </ac:spMkLst>
        </pc:spChg>
        <pc:spChg chg="del">
          <ac:chgData name="Young, Scott" userId="S::w99p825@msu.montana.edu::d3d221c4-bc10-400d-a562-31f21df6e80a" providerId="AD" clId="Web-{7F0AC6D2-FE54-696F-9147-4471AE904293}" dt="2021-10-22T19:35:31.484" v="88"/>
          <ac:spMkLst>
            <pc:docMk/>
            <pc:sldMk cId="4219137963" sldId="293"/>
            <ac:spMk id="6" creationId="{2A1A0B5B-65D4-44B9-B0A5-043E7279465F}"/>
          </ac:spMkLst>
        </pc:spChg>
        <pc:spChg chg="add del mod">
          <ac:chgData name="Young, Scott" userId="S::w99p825@msu.montana.edu::d3d221c4-bc10-400d-a562-31f21df6e80a" providerId="AD" clId="Web-{7F0AC6D2-FE54-696F-9147-4471AE904293}" dt="2021-10-22T19:37:08.014" v="94"/>
          <ac:spMkLst>
            <pc:docMk/>
            <pc:sldMk cId="4219137963" sldId="293"/>
            <ac:spMk id="8" creationId="{661DEFBB-9C54-4518-8D02-BB365840D1C3}"/>
          </ac:spMkLst>
        </pc:spChg>
        <pc:picChg chg="add del mod">
          <ac:chgData name="Young, Scott" userId="S::w99p825@msu.montana.edu::d3d221c4-bc10-400d-a562-31f21df6e80a" providerId="AD" clId="Web-{7F0AC6D2-FE54-696F-9147-4471AE904293}" dt="2021-10-22T19:37:48.592" v="100"/>
          <ac:picMkLst>
            <pc:docMk/>
            <pc:sldMk cId="4219137963" sldId="293"/>
            <ac:picMk id="9" creationId="{2BF447C6-E190-490D-9F45-4C96CFF09D50}"/>
          </ac:picMkLst>
        </pc:picChg>
        <pc:picChg chg="add mod">
          <ac:chgData name="Young, Scott" userId="S::w99p825@msu.montana.edu::d3d221c4-bc10-400d-a562-31f21df6e80a" providerId="AD" clId="Web-{7F0AC6D2-FE54-696F-9147-4471AE904293}" dt="2021-10-22T19:38:04.686" v="105" actId="14100"/>
          <ac:picMkLst>
            <pc:docMk/>
            <pc:sldMk cId="4219137963" sldId="293"/>
            <ac:picMk id="10" creationId="{947FBC8C-5DFB-4FBA-8613-D20731C5AA92}"/>
          </ac:picMkLst>
        </pc:picChg>
      </pc:sldChg>
      <pc:sldChg chg="addSp delSp modSp add replId">
        <pc:chgData name="Young, Scott" userId="S::w99p825@msu.montana.edu::d3d221c4-bc10-400d-a562-31f21df6e80a" providerId="AD" clId="Web-{7F0AC6D2-FE54-696F-9147-4471AE904293}" dt="2021-10-22T19:41:04.153" v="110" actId="14100"/>
        <pc:sldMkLst>
          <pc:docMk/>
          <pc:sldMk cId="137412103" sldId="294"/>
        </pc:sldMkLst>
        <pc:picChg chg="add mod">
          <ac:chgData name="Young, Scott" userId="S::w99p825@msu.montana.edu::d3d221c4-bc10-400d-a562-31f21df6e80a" providerId="AD" clId="Web-{7F0AC6D2-FE54-696F-9147-4471AE904293}" dt="2021-10-22T19:41:04.153" v="110" actId="14100"/>
          <ac:picMkLst>
            <pc:docMk/>
            <pc:sldMk cId="137412103" sldId="294"/>
            <ac:picMk id="2" creationId="{4C4471B0-C259-4967-9720-58E19387DA79}"/>
          </ac:picMkLst>
        </pc:picChg>
        <pc:picChg chg="del">
          <ac:chgData name="Young, Scott" userId="S::w99p825@msu.montana.edu::d3d221c4-bc10-400d-a562-31f21df6e80a" providerId="AD" clId="Web-{7F0AC6D2-FE54-696F-9147-4471AE904293}" dt="2021-10-22T19:40:48.684" v="107"/>
          <ac:picMkLst>
            <pc:docMk/>
            <pc:sldMk cId="137412103" sldId="294"/>
            <ac:picMk id="10" creationId="{947FBC8C-5DFB-4FBA-8613-D20731C5AA92}"/>
          </ac:picMkLst>
        </pc:picChg>
      </pc:sldChg>
      <pc:sldChg chg="addSp delSp modSp add replId">
        <pc:chgData name="Young, Scott" userId="S::w99p825@msu.montana.edu::d3d221c4-bc10-400d-a562-31f21df6e80a" providerId="AD" clId="Web-{7F0AC6D2-FE54-696F-9147-4471AE904293}" dt="2021-10-22T19:43:31.511" v="124" actId="1076"/>
        <pc:sldMkLst>
          <pc:docMk/>
          <pc:sldMk cId="3561545956" sldId="295"/>
        </pc:sldMkLst>
        <pc:picChg chg="del">
          <ac:chgData name="Young, Scott" userId="S::w99p825@msu.montana.edu::d3d221c4-bc10-400d-a562-31f21df6e80a" providerId="AD" clId="Web-{7F0AC6D2-FE54-696F-9147-4471AE904293}" dt="2021-10-22T19:41:40.918" v="112"/>
          <ac:picMkLst>
            <pc:docMk/>
            <pc:sldMk cId="3561545956" sldId="295"/>
            <ac:picMk id="2" creationId="{4C4471B0-C259-4967-9720-58E19387DA79}"/>
          </ac:picMkLst>
        </pc:picChg>
        <pc:picChg chg="add mod">
          <ac:chgData name="Young, Scott" userId="S::w99p825@msu.montana.edu::d3d221c4-bc10-400d-a562-31f21df6e80a" providerId="AD" clId="Web-{7F0AC6D2-FE54-696F-9147-4471AE904293}" dt="2021-10-22T19:43:31.511" v="124" actId="1076"/>
          <ac:picMkLst>
            <pc:docMk/>
            <pc:sldMk cId="3561545956" sldId="295"/>
            <ac:picMk id="3" creationId="{4503D17D-5C0D-4770-8514-082659D87B17}"/>
          </ac:picMkLst>
        </pc:picChg>
      </pc:sldChg>
      <pc:sldChg chg="addSp modSp add replId">
        <pc:chgData name="Young, Scott" userId="S::w99p825@msu.montana.edu::d3d221c4-bc10-400d-a562-31f21df6e80a" providerId="AD" clId="Web-{7F0AC6D2-FE54-696F-9147-4471AE904293}" dt="2021-10-22T19:50:59.601" v="157" actId="1076"/>
        <pc:sldMkLst>
          <pc:docMk/>
          <pc:sldMk cId="1021325923" sldId="296"/>
        </pc:sldMkLst>
        <pc:picChg chg="add mod">
          <ac:chgData name="Young, Scott" userId="S::w99p825@msu.montana.edu::d3d221c4-bc10-400d-a562-31f21df6e80a" providerId="AD" clId="Web-{7F0AC6D2-FE54-696F-9147-4471AE904293}" dt="2021-10-22T19:50:59.601" v="157" actId="1076"/>
          <ac:picMkLst>
            <pc:docMk/>
            <pc:sldMk cId="1021325923" sldId="296"/>
            <ac:picMk id="2" creationId="{68CB5171-99A5-4A1E-B276-79D68B1C7F0C}"/>
          </ac:picMkLst>
        </pc:picChg>
      </pc:sldChg>
      <pc:sldChg chg="modSp add replId">
        <pc:chgData name="Young, Scott" userId="S::w99p825@msu.montana.edu::d3d221c4-bc10-400d-a562-31f21df6e80a" providerId="AD" clId="Web-{7F0AC6D2-FE54-696F-9147-4471AE904293}" dt="2021-10-22T21:13:08.653" v="1699" actId="20577"/>
        <pc:sldMkLst>
          <pc:docMk/>
          <pc:sldMk cId="3407222578" sldId="297"/>
        </pc:sldMkLst>
        <pc:spChg chg="mod">
          <ac:chgData name="Young, Scott" userId="S::w99p825@msu.montana.edu::d3d221c4-bc10-400d-a562-31f21df6e80a" providerId="AD" clId="Web-{7F0AC6D2-FE54-696F-9147-4471AE904293}" dt="2021-10-22T21:13:08.653" v="1699" actId="20577"/>
          <ac:spMkLst>
            <pc:docMk/>
            <pc:sldMk cId="3407222578" sldId="297"/>
            <ac:spMk id="2" creationId="{740C989E-2CF8-452F-ADC8-41A5824D4F4E}"/>
          </ac:spMkLst>
        </pc:spChg>
      </pc:sldChg>
      <pc:sldChg chg="addSp modSp add del replId">
        <pc:chgData name="Young, Scott" userId="S::w99p825@msu.montana.edu::d3d221c4-bc10-400d-a562-31f21df6e80a" providerId="AD" clId="Web-{7F0AC6D2-FE54-696F-9147-4471AE904293}" dt="2021-10-22T20:41:11.560" v="1327"/>
        <pc:sldMkLst>
          <pc:docMk/>
          <pc:sldMk cId="2629314989" sldId="298"/>
        </pc:sldMkLst>
        <pc:spChg chg="add mod">
          <ac:chgData name="Young, Scott" userId="S::w99p825@msu.montana.edu::d3d221c4-bc10-400d-a562-31f21df6e80a" providerId="AD" clId="Web-{7F0AC6D2-FE54-696F-9147-4471AE904293}" dt="2021-10-22T20:37:20.234" v="1319" actId="20577"/>
          <ac:spMkLst>
            <pc:docMk/>
            <pc:sldMk cId="2629314989" sldId="298"/>
            <ac:spMk id="4" creationId="{B4CF7007-1AC1-4AB2-B276-6EC637AAE8DC}"/>
          </ac:spMkLst>
        </pc:spChg>
      </pc:sldChg>
      <pc:sldChg chg="delSp add del replId">
        <pc:chgData name="Young, Scott" userId="S::w99p825@msu.montana.edu::d3d221c4-bc10-400d-a562-31f21df6e80a" providerId="AD" clId="Web-{7F0AC6D2-FE54-696F-9147-4471AE904293}" dt="2021-10-22T19:50:32.664" v="156"/>
        <pc:sldMkLst>
          <pc:docMk/>
          <pc:sldMk cId="4240917882" sldId="298"/>
        </pc:sldMkLst>
        <pc:spChg chg="del">
          <ac:chgData name="Young, Scott" userId="S::w99p825@msu.montana.edu::d3d221c4-bc10-400d-a562-31f21df6e80a" providerId="AD" clId="Web-{7F0AC6D2-FE54-696F-9147-4471AE904293}" dt="2021-10-22T19:50:14.055" v="155"/>
          <ac:spMkLst>
            <pc:docMk/>
            <pc:sldMk cId="4240917882" sldId="298"/>
            <ac:spMk id="3" creationId="{2C5F3C30-7781-41DC-918D-927DFEBDE886}"/>
          </ac:spMkLst>
        </pc:spChg>
        <pc:picChg chg="del">
          <ac:chgData name="Young, Scott" userId="S::w99p825@msu.montana.edu::d3d221c4-bc10-400d-a562-31f21df6e80a" providerId="AD" clId="Web-{7F0AC6D2-FE54-696F-9147-4471AE904293}" dt="2021-10-22T19:50:11.539" v="154"/>
          <ac:picMkLst>
            <pc:docMk/>
            <pc:sldMk cId="4240917882" sldId="298"/>
            <ac:picMk id="6" creationId="{00000000-0000-0000-0000-000000000000}"/>
          </ac:picMkLst>
        </pc:picChg>
        <pc:picChg chg="del">
          <ac:chgData name="Young, Scott" userId="S::w99p825@msu.montana.edu::d3d221c4-bc10-400d-a562-31f21df6e80a" providerId="AD" clId="Web-{7F0AC6D2-FE54-696F-9147-4471AE904293}" dt="2021-10-22T19:50:10.226" v="153"/>
          <ac:picMkLst>
            <pc:docMk/>
            <pc:sldMk cId="4240917882" sldId="298"/>
            <ac:picMk id="7" creationId="{00000000-0000-0000-0000-000000000000}"/>
          </ac:picMkLst>
        </pc:picChg>
      </pc:sldChg>
      <pc:sldChg chg="modSp new">
        <pc:chgData name="Young, Scott" userId="S::w99p825@msu.montana.edu::d3d221c4-bc10-400d-a562-31f21df6e80a" providerId="AD" clId="Web-{7F0AC6D2-FE54-696F-9147-4471AE904293}" dt="2021-10-22T19:57:10.113" v="396" actId="20577"/>
        <pc:sldMkLst>
          <pc:docMk/>
          <pc:sldMk cId="1437004302" sldId="299"/>
        </pc:sldMkLst>
        <pc:spChg chg="mod">
          <ac:chgData name="Young, Scott" userId="S::w99p825@msu.montana.edu::d3d221c4-bc10-400d-a562-31f21df6e80a" providerId="AD" clId="Web-{7F0AC6D2-FE54-696F-9147-4471AE904293}" dt="2021-10-22T19:54:44.974" v="305" actId="20577"/>
          <ac:spMkLst>
            <pc:docMk/>
            <pc:sldMk cId="1437004302" sldId="299"/>
            <ac:spMk id="2" creationId="{54BAD793-60FB-4399-B0E5-706600A61E10}"/>
          </ac:spMkLst>
        </pc:spChg>
        <pc:spChg chg="mod">
          <ac:chgData name="Young, Scott" userId="S::w99p825@msu.montana.edu::d3d221c4-bc10-400d-a562-31f21df6e80a" providerId="AD" clId="Web-{7F0AC6D2-FE54-696F-9147-4471AE904293}" dt="2021-10-22T19:57:10.113" v="396" actId="20577"/>
          <ac:spMkLst>
            <pc:docMk/>
            <pc:sldMk cId="1437004302" sldId="299"/>
            <ac:spMk id="3" creationId="{06BADAD7-3805-40D1-93C1-EBE592A2FA77}"/>
          </ac:spMkLst>
        </pc:spChg>
      </pc:sldChg>
      <pc:sldChg chg="modSp add replId">
        <pc:chgData name="Young, Scott" userId="S::w99p825@msu.montana.edu::d3d221c4-bc10-400d-a562-31f21df6e80a" providerId="AD" clId="Web-{7F0AC6D2-FE54-696F-9147-4471AE904293}" dt="2021-10-22T20:53:22.819" v="1577" actId="20577"/>
        <pc:sldMkLst>
          <pc:docMk/>
          <pc:sldMk cId="1961476836" sldId="300"/>
        </pc:sldMkLst>
        <pc:spChg chg="mod">
          <ac:chgData name="Young, Scott" userId="S::w99p825@msu.montana.edu::d3d221c4-bc10-400d-a562-31f21df6e80a" providerId="AD" clId="Web-{7F0AC6D2-FE54-696F-9147-4471AE904293}" dt="2021-10-22T19:57:14.598" v="398" actId="20577"/>
          <ac:spMkLst>
            <pc:docMk/>
            <pc:sldMk cId="1961476836" sldId="300"/>
            <ac:spMk id="2" creationId="{54BAD793-60FB-4399-B0E5-706600A61E10}"/>
          </ac:spMkLst>
        </pc:spChg>
        <pc:spChg chg="mod">
          <ac:chgData name="Young, Scott" userId="S::w99p825@msu.montana.edu::d3d221c4-bc10-400d-a562-31f21df6e80a" providerId="AD" clId="Web-{7F0AC6D2-FE54-696F-9147-4471AE904293}" dt="2021-10-22T20:53:22.819" v="1577" actId="20577"/>
          <ac:spMkLst>
            <pc:docMk/>
            <pc:sldMk cId="1961476836" sldId="300"/>
            <ac:spMk id="3" creationId="{06BADAD7-3805-40D1-93C1-EBE592A2FA77}"/>
          </ac:spMkLst>
        </pc:spChg>
      </pc:sldChg>
      <pc:sldChg chg="modSp add replId">
        <pc:chgData name="Young, Scott" userId="S::w99p825@msu.montana.edu::d3d221c4-bc10-400d-a562-31f21df6e80a" providerId="AD" clId="Web-{7F0AC6D2-FE54-696F-9147-4471AE904293}" dt="2021-10-22T20:28:45.676" v="1190" actId="20577"/>
        <pc:sldMkLst>
          <pc:docMk/>
          <pc:sldMk cId="3503824914" sldId="301"/>
        </pc:sldMkLst>
        <pc:spChg chg="mod">
          <ac:chgData name="Young, Scott" userId="S::w99p825@msu.montana.edu::d3d221c4-bc10-400d-a562-31f21df6e80a" providerId="AD" clId="Web-{7F0AC6D2-FE54-696F-9147-4471AE904293}" dt="2021-10-22T20:28:45.676" v="1190" actId="20577"/>
          <ac:spMkLst>
            <pc:docMk/>
            <pc:sldMk cId="3503824914" sldId="301"/>
            <ac:spMk id="3" creationId="{AD80E27E-DAB0-49C5-A800-D50404F1B5E7}"/>
          </ac:spMkLst>
        </pc:spChg>
      </pc:sldChg>
      <pc:sldChg chg="addSp modSp add replId">
        <pc:chgData name="Young, Scott" userId="S::w99p825@msu.montana.edu::d3d221c4-bc10-400d-a562-31f21df6e80a" providerId="AD" clId="Web-{7F0AC6D2-FE54-696F-9147-4471AE904293}" dt="2021-10-22T20:41:04.122" v="1325" actId="1076"/>
        <pc:sldMkLst>
          <pc:docMk/>
          <pc:sldMk cId="3867980511" sldId="302"/>
        </pc:sldMkLst>
        <pc:picChg chg="mod">
          <ac:chgData name="Young, Scott" userId="S::w99p825@msu.montana.edu::d3d221c4-bc10-400d-a562-31f21df6e80a" providerId="AD" clId="Web-{7F0AC6D2-FE54-696F-9147-4471AE904293}" dt="2021-10-22T20:40:40.420" v="1321" actId="14100"/>
          <ac:picMkLst>
            <pc:docMk/>
            <pc:sldMk cId="3867980511" sldId="302"/>
            <ac:picMk id="2" creationId="{68CB5171-99A5-4A1E-B276-79D68B1C7F0C}"/>
          </ac:picMkLst>
        </pc:picChg>
        <pc:picChg chg="add mod">
          <ac:chgData name="Young, Scott" userId="S::w99p825@msu.montana.edu::d3d221c4-bc10-400d-a562-31f21df6e80a" providerId="AD" clId="Web-{7F0AC6D2-FE54-696F-9147-4471AE904293}" dt="2021-10-22T20:41:04.122" v="1325" actId="1076"/>
          <ac:picMkLst>
            <pc:docMk/>
            <pc:sldMk cId="3867980511" sldId="302"/>
            <ac:picMk id="4" creationId="{BAA2FC32-C2AA-419F-AED1-2660CD946C0D}"/>
          </ac:picMkLst>
        </pc:picChg>
      </pc:sldChg>
      <pc:sldChg chg="addSp modSp add replId">
        <pc:chgData name="Young, Scott" userId="S::w99p825@msu.montana.edu::d3d221c4-bc10-400d-a562-31f21df6e80a" providerId="AD" clId="Web-{7F0AC6D2-FE54-696F-9147-4471AE904293}" dt="2021-10-22T20:41:26.997" v="1334" actId="20577"/>
        <pc:sldMkLst>
          <pc:docMk/>
          <pc:sldMk cId="1029919496" sldId="303"/>
        </pc:sldMkLst>
        <pc:spChg chg="add mod">
          <ac:chgData name="Young, Scott" userId="S::w99p825@msu.montana.edu::d3d221c4-bc10-400d-a562-31f21df6e80a" providerId="AD" clId="Web-{7F0AC6D2-FE54-696F-9147-4471AE904293}" dt="2021-10-22T20:41:26.997" v="1334" actId="20577"/>
          <ac:spMkLst>
            <pc:docMk/>
            <pc:sldMk cId="1029919496" sldId="303"/>
            <ac:spMk id="5" creationId="{727B7C30-E7D6-4058-BF9B-9C76F9FBE0DF}"/>
          </ac:spMkLst>
        </pc:spChg>
      </pc:sldChg>
      <pc:sldChg chg="modSp new ord">
        <pc:chgData name="Young, Scott" userId="S::w99p825@msu.montana.edu::d3d221c4-bc10-400d-a562-31f21df6e80a" providerId="AD" clId="Web-{7F0AC6D2-FE54-696F-9147-4471AE904293}" dt="2021-10-22T20:50:57.805" v="1563" actId="20577"/>
        <pc:sldMkLst>
          <pc:docMk/>
          <pc:sldMk cId="1782347129" sldId="304"/>
        </pc:sldMkLst>
        <pc:spChg chg="mod">
          <ac:chgData name="Young, Scott" userId="S::w99p825@msu.montana.edu::d3d221c4-bc10-400d-a562-31f21df6e80a" providerId="AD" clId="Web-{7F0AC6D2-FE54-696F-9147-4471AE904293}" dt="2021-10-22T20:46:59.213" v="1358" actId="20577"/>
          <ac:spMkLst>
            <pc:docMk/>
            <pc:sldMk cId="1782347129" sldId="304"/>
            <ac:spMk id="2" creationId="{0A814A9B-251D-4D76-B77F-72D10FD32106}"/>
          </ac:spMkLst>
        </pc:spChg>
        <pc:spChg chg="mod">
          <ac:chgData name="Young, Scott" userId="S::w99p825@msu.montana.edu::d3d221c4-bc10-400d-a562-31f21df6e80a" providerId="AD" clId="Web-{7F0AC6D2-FE54-696F-9147-4471AE904293}" dt="2021-10-22T20:50:57.805" v="1563" actId="20577"/>
          <ac:spMkLst>
            <pc:docMk/>
            <pc:sldMk cId="1782347129" sldId="304"/>
            <ac:spMk id="3" creationId="{C8C5A29D-0455-42C9-951C-8192A96CC966}"/>
          </ac:spMkLst>
        </pc:spChg>
      </pc:sldChg>
      <pc:sldChg chg="add del replId">
        <pc:chgData name="Young, Scott" userId="S::w99p825@msu.montana.edu::d3d221c4-bc10-400d-a562-31f21df6e80a" providerId="AD" clId="Web-{7F0AC6D2-FE54-696F-9147-4471AE904293}" dt="2021-10-22T20:55:29.271" v="1624"/>
        <pc:sldMkLst>
          <pc:docMk/>
          <pc:sldMk cId="1909116535" sldId="305"/>
        </pc:sldMkLst>
      </pc:sldChg>
      <pc:sldChg chg="modSp add ord replId">
        <pc:chgData name="Young, Scott" userId="S::w99p825@msu.montana.edu::d3d221c4-bc10-400d-a562-31f21df6e80a" providerId="AD" clId="Web-{7F0AC6D2-FE54-696F-9147-4471AE904293}" dt="2021-10-22T20:55:50.240" v="1642" actId="20577"/>
        <pc:sldMkLst>
          <pc:docMk/>
          <pc:sldMk cId="3325134182" sldId="305"/>
        </pc:sldMkLst>
        <pc:spChg chg="mod">
          <ac:chgData name="Young, Scott" userId="S::w99p825@msu.montana.edu::d3d221c4-bc10-400d-a562-31f21df6e80a" providerId="AD" clId="Web-{7F0AC6D2-FE54-696F-9147-4471AE904293}" dt="2021-10-22T20:55:50.240" v="1642" actId="20577"/>
          <ac:spMkLst>
            <pc:docMk/>
            <pc:sldMk cId="3325134182" sldId="305"/>
            <ac:spMk id="2" creationId="{740C989E-2CF8-452F-ADC8-41A5824D4F4E}"/>
          </ac:spMkLst>
        </pc:spChg>
      </pc:sldChg>
    </pc:docChg>
  </pc:docChgLst>
  <pc:docChgLst>
    <pc:chgData name="Frank, Jacqueline" userId="S::m39r659@msu.montana.edu::194c1430-f5e7-4c6e-8c7b-2d41a06dfc06" providerId="AD" clId="Web-{E017ADCE-B40C-4D85-92BD-72A1B93E4E26}"/>
    <pc:docChg chg="modSld">
      <pc:chgData name="Frank, Jacqueline" userId="S::m39r659@msu.montana.edu::194c1430-f5e7-4c6e-8c7b-2d41a06dfc06" providerId="AD" clId="Web-{E017ADCE-B40C-4D85-92BD-72A1B93E4E26}" dt="2021-10-06T20:23:33.353" v="2" actId="20577"/>
      <pc:docMkLst>
        <pc:docMk/>
      </pc:docMkLst>
      <pc:sldChg chg="modSp">
        <pc:chgData name="Frank, Jacqueline" userId="S::m39r659@msu.montana.edu::194c1430-f5e7-4c6e-8c7b-2d41a06dfc06" providerId="AD" clId="Web-{E017ADCE-B40C-4D85-92BD-72A1B93E4E26}" dt="2021-10-06T20:23:33.353" v="2" actId="20577"/>
        <pc:sldMkLst>
          <pc:docMk/>
          <pc:sldMk cId="109857222" sldId="256"/>
        </pc:sldMkLst>
        <pc:spChg chg="mod">
          <ac:chgData name="Frank, Jacqueline" userId="S::m39r659@msu.montana.edu::194c1430-f5e7-4c6e-8c7b-2d41a06dfc06" providerId="AD" clId="Web-{E017ADCE-B40C-4D85-92BD-72A1B93E4E26}" dt="2021-10-06T20:23:33.353" v="2" actId="20577"/>
          <ac:spMkLst>
            <pc:docMk/>
            <pc:sldMk cId="109857222" sldId="256"/>
            <ac:spMk id="2" creationId="{00000000-0000-0000-0000-000000000000}"/>
          </ac:spMkLst>
        </pc:spChg>
      </pc:sldChg>
    </pc:docChg>
  </pc:docChgLst>
  <pc:docChgLst>
    <pc:chgData name="Young, Scott" userId="d3d221c4-bc10-400d-a562-31f21df6e80a" providerId="ADAL" clId="{9F46FFEE-44C9-1848-8530-6F8D3E30671C}"/>
    <pc:docChg chg="undo custSel addSld delSld modSld modMainMaster">
      <pc:chgData name="Young, Scott" userId="d3d221c4-bc10-400d-a562-31f21df6e80a" providerId="ADAL" clId="{9F46FFEE-44C9-1848-8530-6F8D3E30671C}" dt="2021-10-26T16:10:56.350" v="577" actId="20577"/>
      <pc:docMkLst>
        <pc:docMk/>
      </pc:docMkLst>
      <pc:sldChg chg="modSp mod">
        <pc:chgData name="Young, Scott" userId="d3d221c4-bc10-400d-a562-31f21df6e80a" providerId="ADAL" clId="{9F46FFEE-44C9-1848-8530-6F8D3E30671C}" dt="2021-10-26T16:09:39.317" v="566" actId="113"/>
        <pc:sldMkLst>
          <pc:docMk/>
          <pc:sldMk cId="383094005" sldId="257"/>
        </pc:sldMkLst>
        <pc:spChg chg="mod">
          <ac:chgData name="Young, Scott" userId="d3d221c4-bc10-400d-a562-31f21df6e80a" providerId="ADAL" clId="{9F46FFEE-44C9-1848-8530-6F8D3E30671C}" dt="2021-10-26T16:09:39.317" v="566" actId="113"/>
          <ac:spMkLst>
            <pc:docMk/>
            <pc:sldMk cId="383094005" sldId="257"/>
            <ac:spMk id="3" creationId="{E3D0B5D4-A69A-411A-9973-5E0B54AE0B9D}"/>
          </ac:spMkLst>
        </pc:spChg>
        <pc:picChg chg="mod">
          <ac:chgData name="Young, Scott" userId="d3d221c4-bc10-400d-a562-31f21df6e80a" providerId="ADAL" clId="{9F46FFEE-44C9-1848-8530-6F8D3E30671C}" dt="2021-10-20T20:02:34.266" v="376" actId="1076"/>
          <ac:picMkLst>
            <pc:docMk/>
            <pc:sldMk cId="383094005" sldId="257"/>
            <ac:picMk id="5" creationId="{A6DE5C39-CE44-4A18-9663-6E9403798896}"/>
          </ac:picMkLst>
        </pc:picChg>
      </pc:sldChg>
      <pc:sldChg chg="del">
        <pc:chgData name="Young, Scott" userId="d3d221c4-bc10-400d-a562-31f21df6e80a" providerId="ADAL" clId="{9F46FFEE-44C9-1848-8530-6F8D3E30671C}" dt="2021-10-20T20:02:56.035" v="377" actId="2696"/>
        <pc:sldMkLst>
          <pc:docMk/>
          <pc:sldMk cId="1846307824" sldId="258"/>
        </pc:sldMkLst>
      </pc:sldChg>
      <pc:sldChg chg="addSp modSp modAnim">
        <pc:chgData name="Young, Scott" userId="d3d221c4-bc10-400d-a562-31f21df6e80a" providerId="ADAL" clId="{9F46FFEE-44C9-1848-8530-6F8D3E30671C}" dt="2021-10-26T15:31:47.436" v="381"/>
        <pc:sldMkLst>
          <pc:docMk/>
          <pc:sldMk cId="2862917404" sldId="261"/>
        </pc:sldMkLst>
        <pc:picChg chg="add mod">
          <ac:chgData name="Young, Scott" userId="d3d221c4-bc10-400d-a562-31f21df6e80a" providerId="ADAL" clId="{9F46FFEE-44C9-1848-8530-6F8D3E30671C}" dt="2021-10-26T15:31:47.436" v="381"/>
          <ac:picMkLst>
            <pc:docMk/>
            <pc:sldMk cId="2862917404" sldId="261"/>
            <ac:picMk id="3" creationId="{0FFE5F5B-63B7-434C-BAA6-BCB713D408D3}"/>
          </ac:picMkLst>
        </pc:picChg>
      </pc:sldChg>
      <pc:sldChg chg="addSp modSp mod modAnim">
        <pc:chgData name="Young, Scott" userId="d3d221c4-bc10-400d-a562-31f21df6e80a" providerId="ADAL" clId="{9F46FFEE-44C9-1848-8530-6F8D3E30671C}" dt="2021-10-26T15:49:12.039" v="424" actId="20577"/>
        <pc:sldMkLst>
          <pc:docMk/>
          <pc:sldMk cId="1640399142" sldId="263"/>
        </pc:sldMkLst>
        <pc:spChg chg="mod">
          <ac:chgData name="Young, Scott" userId="d3d221c4-bc10-400d-a562-31f21df6e80a" providerId="ADAL" clId="{9F46FFEE-44C9-1848-8530-6F8D3E30671C}" dt="2021-10-26T15:49:12.039" v="424" actId="20577"/>
          <ac:spMkLst>
            <pc:docMk/>
            <pc:sldMk cId="1640399142" sldId="263"/>
            <ac:spMk id="2" creationId="{740C989E-2CF8-452F-ADC8-41A5824D4F4E}"/>
          </ac:spMkLst>
        </pc:spChg>
        <pc:picChg chg="add mod">
          <ac:chgData name="Young, Scott" userId="d3d221c4-bc10-400d-a562-31f21df6e80a" providerId="ADAL" clId="{9F46FFEE-44C9-1848-8530-6F8D3E30671C}" dt="2021-10-26T15:40:46.816" v="410"/>
          <ac:picMkLst>
            <pc:docMk/>
            <pc:sldMk cId="1640399142" sldId="263"/>
            <ac:picMk id="4" creationId="{63EC4160-DA6C-9542-BB20-BAED80CD34F4}"/>
          </ac:picMkLst>
        </pc:picChg>
      </pc:sldChg>
      <pc:sldChg chg="addSp modSp modAnim">
        <pc:chgData name="Young, Scott" userId="d3d221c4-bc10-400d-a562-31f21df6e80a" providerId="ADAL" clId="{9F46FFEE-44C9-1848-8530-6F8D3E30671C}" dt="2021-10-26T15:34:09.227" v="382"/>
        <pc:sldMkLst>
          <pc:docMk/>
          <pc:sldMk cId="2953942318" sldId="292"/>
        </pc:sldMkLst>
        <pc:picChg chg="add mod">
          <ac:chgData name="Young, Scott" userId="d3d221c4-bc10-400d-a562-31f21df6e80a" providerId="ADAL" clId="{9F46FFEE-44C9-1848-8530-6F8D3E30671C}" dt="2021-10-26T15:34:09.227" v="382"/>
          <ac:picMkLst>
            <pc:docMk/>
            <pc:sldMk cId="2953942318" sldId="292"/>
            <ac:picMk id="4" creationId="{B6555867-DDB9-FA42-AFD2-D1D31D9990E4}"/>
          </ac:picMkLst>
        </pc:picChg>
      </pc:sldChg>
      <pc:sldChg chg="addSp modSp modAnim">
        <pc:chgData name="Young, Scott" userId="d3d221c4-bc10-400d-a562-31f21df6e80a" providerId="ADAL" clId="{9F46FFEE-44C9-1848-8530-6F8D3E30671C}" dt="2021-10-26T15:42:59.024" v="411"/>
        <pc:sldMkLst>
          <pc:docMk/>
          <pc:sldMk cId="4219137963" sldId="293"/>
        </pc:sldMkLst>
        <pc:picChg chg="add mod">
          <ac:chgData name="Young, Scott" userId="d3d221c4-bc10-400d-a562-31f21df6e80a" providerId="ADAL" clId="{9F46FFEE-44C9-1848-8530-6F8D3E30671C}" dt="2021-10-26T15:42:59.024" v="411"/>
          <ac:picMkLst>
            <pc:docMk/>
            <pc:sldMk cId="4219137963" sldId="293"/>
            <ac:picMk id="2" creationId="{7767145C-3B38-B844-9250-A140B6C51E2C}"/>
          </ac:picMkLst>
        </pc:picChg>
      </pc:sldChg>
      <pc:sldChg chg="addSp modSp modAnim">
        <pc:chgData name="Young, Scott" userId="d3d221c4-bc10-400d-a562-31f21df6e80a" providerId="ADAL" clId="{9F46FFEE-44C9-1848-8530-6F8D3E30671C}" dt="2021-10-26T15:44:15.829" v="412"/>
        <pc:sldMkLst>
          <pc:docMk/>
          <pc:sldMk cId="137412103" sldId="294"/>
        </pc:sldMkLst>
        <pc:picChg chg="add mod">
          <ac:chgData name="Young, Scott" userId="d3d221c4-bc10-400d-a562-31f21df6e80a" providerId="ADAL" clId="{9F46FFEE-44C9-1848-8530-6F8D3E30671C}" dt="2021-10-26T15:44:15.829" v="412"/>
          <ac:picMkLst>
            <pc:docMk/>
            <pc:sldMk cId="137412103" sldId="294"/>
            <ac:picMk id="3" creationId="{AA70E334-E24D-3D40-A71A-E814C0A3F9B8}"/>
          </ac:picMkLst>
        </pc:picChg>
      </pc:sldChg>
      <pc:sldChg chg="addSp modSp modAnim">
        <pc:chgData name="Young, Scott" userId="d3d221c4-bc10-400d-a562-31f21df6e80a" providerId="ADAL" clId="{9F46FFEE-44C9-1848-8530-6F8D3E30671C}" dt="2021-10-26T15:44:43.479" v="413"/>
        <pc:sldMkLst>
          <pc:docMk/>
          <pc:sldMk cId="3561545956" sldId="295"/>
        </pc:sldMkLst>
        <pc:picChg chg="add mod">
          <ac:chgData name="Young, Scott" userId="d3d221c4-bc10-400d-a562-31f21df6e80a" providerId="ADAL" clId="{9F46FFEE-44C9-1848-8530-6F8D3E30671C}" dt="2021-10-26T15:44:43.479" v="413"/>
          <ac:picMkLst>
            <pc:docMk/>
            <pc:sldMk cId="3561545956" sldId="295"/>
            <ac:picMk id="2" creationId="{FF0B639E-582A-7844-BA3B-D16CE1D0DBF7}"/>
          </ac:picMkLst>
        </pc:picChg>
      </pc:sldChg>
      <pc:sldChg chg="addSp modSp modAnim">
        <pc:chgData name="Young, Scott" userId="d3d221c4-bc10-400d-a562-31f21df6e80a" providerId="ADAL" clId="{9F46FFEE-44C9-1848-8530-6F8D3E30671C}" dt="2021-10-26T15:45:29.031" v="414"/>
        <pc:sldMkLst>
          <pc:docMk/>
          <pc:sldMk cId="1021325923" sldId="296"/>
        </pc:sldMkLst>
        <pc:picChg chg="add mod">
          <ac:chgData name="Young, Scott" userId="d3d221c4-bc10-400d-a562-31f21df6e80a" providerId="ADAL" clId="{9F46FFEE-44C9-1848-8530-6F8D3E30671C}" dt="2021-10-26T15:45:29.031" v="414"/>
          <ac:picMkLst>
            <pc:docMk/>
            <pc:sldMk cId="1021325923" sldId="296"/>
            <ac:picMk id="4" creationId="{588CBBDA-AEB5-9D46-B663-E71A82A48856}"/>
          </ac:picMkLst>
        </pc:picChg>
      </pc:sldChg>
      <pc:sldChg chg="addSp modSp mod modAnim">
        <pc:chgData name="Young, Scott" userId="d3d221c4-bc10-400d-a562-31f21df6e80a" providerId="ADAL" clId="{9F46FFEE-44C9-1848-8530-6F8D3E30671C}" dt="2021-10-26T15:57:49.168" v="429" actId="14100"/>
        <pc:sldMkLst>
          <pc:docMk/>
          <pc:sldMk cId="3407222578" sldId="297"/>
        </pc:sldMkLst>
        <pc:spChg chg="mod">
          <ac:chgData name="Young, Scott" userId="d3d221c4-bc10-400d-a562-31f21df6e80a" providerId="ADAL" clId="{9F46FFEE-44C9-1848-8530-6F8D3E30671C}" dt="2021-10-26T15:57:49.168" v="429" actId="14100"/>
          <ac:spMkLst>
            <pc:docMk/>
            <pc:sldMk cId="3407222578" sldId="297"/>
            <ac:spMk id="2" creationId="{740C989E-2CF8-452F-ADC8-41A5824D4F4E}"/>
          </ac:spMkLst>
        </pc:spChg>
        <pc:picChg chg="add mod">
          <ac:chgData name="Young, Scott" userId="d3d221c4-bc10-400d-a562-31f21df6e80a" providerId="ADAL" clId="{9F46FFEE-44C9-1848-8530-6F8D3E30671C}" dt="2021-10-26T15:57:30.641" v="425"/>
          <ac:picMkLst>
            <pc:docMk/>
            <pc:sldMk cId="3407222578" sldId="297"/>
            <ac:picMk id="4" creationId="{091D3802-CAA9-AC41-9064-BBE0D2576291}"/>
          </ac:picMkLst>
        </pc:picChg>
      </pc:sldChg>
      <pc:sldChg chg="addSp modSp mod modAnim">
        <pc:chgData name="Young, Scott" userId="d3d221c4-bc10-400d-a562-31f21df6e80a" providerId="ADAL" clId="{9F46FFEE-44C9-1848-8530-6F8D3E30671C}" dt="2021-10-26T16:02:05.079" v="439"/>
        <pc:sldMkLst>
          <pc:docMk/>
          <pc:sldMk cId="1437004302" sldId="299"/>
        </pc:sldMkLst>
        <pc:spChg chg="mod">
          <ac:chgData name="Young, Scott" userId="d3d221c4-bc10-400d-a562-31f21df6e80a" providerId="ADAL" clId="{9F46FFEE-44C9-1848-8530-6F8D3E30671C}" dt="2021-10-26T15:59:25.610" v="438" actId="20577"/>
          <ac:spMkLst>
            <pc:docMk/>
            <pc:sldMk cId="1437004302" sldId="299"/>
            <ac:spMk id="3" creationId="{06BADAD7-3805-40D1-93C1-EBE592A2FA77}"/>
          </ac:spMkLst>
        </pc:spChg>
        <pc:picChg chg="add mod">
          <ac:chgData name="Young, Scott" userId="d3d221c4-bc10-400d-a562-31f21df6e80a" providerId="ADAL" clId="{9F46FFEE-44C9-1848-8530-6F8D3E30671C}" dt="2021-10-26T16:02:05.079" v="439"/>
          <ac:picMkLst>
            <pc:docMk/>
            <pc:sldMk cId="1437004302" sldId="299"/>
            <ac:picMk id="4" creationId="{DB606894-D485-CA4E-8B1F-A9FDCF3DFFED}"/>
          </ac:picMkLst>
        </pc:picChg>
      </pc:sldChg>
      <pc:sldChg chg="addSp modSp modAnim">
        <pc:chgData name="Young, Scott" userId="d3d221c4-bc10-400d-a562-31f21df6e80a" providerId="ADAL" clId="{9F46FFEE-44C9-1848-8530-6F8D3E30671C}" dt="2021-10-26T16:08:20.915" v="440"/>
        <pc:sldMkLst>
          <pc:docMk/>
          <pc:sldMk cId="1961476836" sldId="300"/>
        </pc:sldMkLst>
        <pc:picChg chg="add mod">
          <ac:chgData name="Young, Scott" userId="d3d221c4-bc10-400d-a562-31f21df6e80a" providerId="ADAL" clId="{9F46FFEE-44C9-1848-8530-6F8D3E30671C}" dt="2021-10-26T16:08:20.915" v="440"/>
          <ac:picMkLst>
            <pc:docMk/>
            <pc:sldMk cId="1961476836" sldId="300"/>
            <ac:picMk id="4" creationId="{E7C33BAD-A342-5547-B084-93407DD7C0A8}"/>
          </ac:picMkLst>
        </pc:picChg>
      </pc:sldChg>
      <pc:sldChg chg="addSp delSp modSp mod modAnim">
        <pc:chgData name="Young, Scott" userId="d3d221c4-bc10-400d-a562-31f21df6e80a" providerId="ADAL" clId="{9F46FFEE-44C9-1848-8530-6F8D3E30671C}" dt="2021-10-26T15:46:39.526" v="420"/>
        <pc:sldMkLst>
          <pc:docMk/>
          <pc:sldMk cId="3867980511" sldId="302"/>
        </pc:sldMkLst>
        <pc:picChg chg="del mod">
          <ac:chgData name="Young, Scott" userId="d3d221c4-bc10-400d-a562-31f21df6e80a" providerId="ADAL" clId="{9F46FFEE-44C9-1848-8530-6F8D3E30671C}" dt="2021-10-26T15:45:47.714" v="416" actId="478"/>
          <ac:picMkLst>
            <pc:docMk/>
            <pc:sldMk cId="3867980511" sldId="302"/>
            <ac:picMk id="2" creationId="{68CB5171-99A5-4A1E-B276-79D68B1C7F0C}"/>
          </ac:picMkLst>
        </pc:picChg>
        <pc:picChg chg="add mod">
          <ac:chgData name="Young, Scott" userId="d3d221c4-bc10-400d-a562-31f21df6e80a" providerId="ADAL" clId="{9F46FFEE-44C9-1848-8530-6F8D3E30671C}" dt="2021-10-26T15:45:48.111" v="417"/>
          <ac:picMkLst>
            <pc:docMk/>
            <pc:sldMk cId="3867980511" sldId="302"/>
            <ac:picMk id="5" creationId="{CBC542E3-8A0D-CD45-A54B-658AF786151D}"/>
          </ac:picMkLst>
        </pc:picChg>
        <pc:picChg chg="add mod">
          <ac:chgData name="Young, Scott" userId="d3d221c4-bc10-400d-a562-31f21df6e80a" providerId="ADAL" clId="{9F46FFEE-44C9-1848-8530-6F8D3E30671C}" dt="2021-10-26T15:46:39.526" v="420"/>
          <ac:picMkLst>
            <pc:docMk/>
            <pc:sldMk cId="3867980511" sldId="302"/>
            <ac:picMk id="6" creationId="{BFD65024-6F6F-A54E-B5F7-9BF9A6834E19}"/>
          </ac:picMkLst>
        </pc:picChg>
      </pc:sldChg>
      <pc:sldChg chg="addSp delSp modSp mod modAnim">
        <pc:chgData name="Young, Scott" userId="d3d221c4-bc10-400d-a562-31f21df6e80a" providerId="ADAL" clId="{9F46FFEE-44C9-1848-8530-6F8D3E30671C}" dt="2021-10-26T15:47:18.304" v="421"/>
        <pc:sldMkLst>
          <pc:docMk/>
          <pc:sldMk cId="1029919496" sldId="303"/>
        </pc:sldMkLst>
        <pc:picChg chg="del">
          <ac:chgData name="Young, Scott" userId="d3d221c4-bc10-400d-a562-31f21df6e80a" providerId="ADAL" clId="{9F46FFEE-44C9-1848-8530-6F8D3E30671C}" dt="2021-10-26T15:45:53.500" v="418" actId="478"/>
          <ac:picMkLst>
            <pc:docMk/>
            <pc:sldMk cId="1029919496" sldId="303"/>
            <ac:picMk id="2" creationId="{68CB5171-99A5-4A1E-B276-79D68B1C7F0C}"/>
          </ac:picMkLst>
        </pc:picChg>
        <pc:picChg chg="add mod">
          <ac:chgData name="Young, Scott" userId="d3d221c4-bc10-400d-a562-31f21df6e80a" providerId="ADAL" clId="{9F46FFEE-44C9-1848-8530-6F8D3E30671C}" dt="2021-10-26T15:45:53.895" v="419"/>
          <ac:picMkLst>
            <pc:docMk/>
            <pc:sldMk cId="1029919496" sldId="303"/>
            <ac:picMk id="6" creationId="{5787E6A4-831F-F743-A544-8547FB5EFBAF}"/>
          </ac:picMkLst>
        </pc:picChg>
        <pc:picChg chg="add mod">
          <ac:chgData name="Young, Scott" userId="d3d221c4-bc10-400d-a562-31f21df6e80a" providerId="ADAL" clId="{9F46FFEE-44C9-1848-8530-6F8D3E30671C}" dt="2021-10-26T15:47:18.304" v="421"/>
          <ac:picMkLst>
            <pc:docMk/>
            <pc:sldMk cId="1029919496" sldId="303"/>
            <ac:picMk id="7" creationId="{D2DE9682-F7E9-A941-B16B-312FCD5144DF}"/>
          </ac:picMkLst>
        </pc:picChg>
      </pc:sldChg>
      <pc:sldChg chg="addSp delSp modSp mod delAnim modAnim">
        <pc:chgData name="Young, Scott" userId="d3d221c4-bc10-400d-a562-31f21df6e80a" providerId="ADAL" clId="{9F46FFEE-44C9-1848-8530-6F8D3E30671C}" dt="2021-10-26T15:39:54.273" v="409"/>
        <pc:sldMkLst>
          <pc:docMk/>
          <pc:sldMk cId="1782347129" sldId="304"/>
        </pc:sldMkLst>
        <pc:spChg chg="mod">
          <ac:chgData name="Young, Scott" userId="d3d221c4-bc10-400d-a562-31f21df6e80a" providerId="ADAL" clId="{9F46FFEE-44C9-1848-8530-6F8D3E30671C}" dt="2021-10-26T15:38:42.991" v="408" actId="20577"/>
          <ac:spMkLst>
            <pc:docMk/>
            <pc:sldMk cId="1782347129" sldId="304"/>
            <ac:spMk id="2" creationId="{0A814A9B-251D-4D76-B77F-72D10FD32106}"/>
          </ac:spMkLst>
        </pc:spChg>
        <pc:picChg chg="add del mod">
          <ac:chgData name="Young, Scott" userId="d3d221c4-bc10-400d-a562-31f21df6e80a" providerId="ADAL" clId="{9F46FFEE-44C9-1848-8530-6F8D3E30671C}" dt="2021-10-26T15:38:34.240" v="384" actId="478"/>
          <ac:picMkLst>
            <pc:docMk/>
            <pc:sldMk cId="1782347129" sldId="304"/>
            <ac:picMk id="4" creationId="{351ABAB5-71AE-6E45-8D4F-DEDC238C957B}"/>
          </ac:picMkLst>
        </pc:picChg>
        <pc:picChg chg="add mod">
          <ac:chgData name="Young, Scott" userId="d3d221c4-bc10-400d-a562-31f21df6e80a" providerId="ADAL" clId="{9F46FFEE-44C9-1848-8530-6F8D3E30671C}" dt="2021-10-26T15:39:54.273" v="409"/>
          <ac:picMkLst>
            <pc:docMk/>
            <pc:sldMk cId="1782347129" sldId="304"/>
            <ac:picMk id="5" creationId="{F38CF88B-F5F5-E244-B410-B5FCFECDAB9A}"/>
          </ac:picMkLst>
        </pc:picChg>
      </pc:sldChg>
      <pc:sldChg chg="modSp mod">
        <pc:chgData name="Young, Scott" userId="d3d221c4-bc10-400d-a562-31f21df6e80a" providerId="ADAL" clId="{9F46FFEE-44C9-1848-8530-6F8D3E30671C}" dt="2021-10-26T16:10:56.350" v="577" actId="20577"/>
        <pc:sldMkLst>
          <pc:docMk/>
          <pc:sldMk cId="3325134182" sldId="305"/>
        </pc:sldMkLst>
        <pc:spChg chg="mod">
          <ac:chgData name="Young, Scott" userId="d3d221c4-bc10-400d-a562-31f21df6e80a" providerId="ADAL" clId="{9F46FFEE-44C9-1848-8530-6F8D3E30671C}" dt="2021-10-26T16:10:56.350" v="577" actId="20577"/>
          <ac:spMkLst>
            <pc:docMk/>
            <pc:sldMk cId="3325134182" sldId="305"/>
            <ac:spMk id="2" creationId="{740C989E-2CF8-452F-ADC8-41A5824D4F4E}"/>
          </ac:spMkLst>
        </pc:spChg>
      </pc:sldChg>
      <pc:sldChg chg="addSp modSp add modAnim">
        <pc:chgData name="Young, Scott" userId="d3d221c4-bc10-400d-a562-31f21df6e80a" providerId="ADAL" clId="{9F46FFEE-44C9-1848-8530-6F8D3E30671C}" dt="2021-10-26T16:10:16.466" v="567"/>
        <pc:sldMkLst>
          <pc:docMk/>
          <pc:sldMk cId="489736634" sldId="306"/>
        </pc:sldMkLst>
        <pc:picChg chg="add mod">
          <ac:chgData name="Young, Scott" userId="d3d221c4-bc10-400d-a562-31f21df6e80a" providerId="ADAL" clId="{9F46FFEE-44C9-1848-8530-6F8D3E30671C}" dt="2021-10-26T16:10:16.466" v="567"/>
          <ac:picMkLst>
            <pc:docMk/>
            <pc:sldMk cId="489736634" sldId="306"/>
            <ac:picMk id="5" creationId="{28ED38CA-1BFF-DB45-A84F-CDC3B85327E5}"/>
          </ac:picMkLst>
        </pc:picChg>
      </pc:sldChg>
      <pc:sldMasterChg chg="addSp delSp modSp mod delSldLayout modSldLayout">
        <pc:chgData name="Young, Scott" userId="d3d221c4-bc10-400d-a562-31f21df6e80a" providerId="ADAL" clId="{9F46FFEE-44C9-1848-8530-6F8D3E30671C}" dt="2021-10-20T20:04:03.344" v="380" actId="1076"/>
        <pc:sldMasterMkLst>
          <pc:docMk/>
          <pc:sldMasterMk cId="2460954070" sldId="2147483660"/>
        </pc:sldMasterMkLst>
        <pc:spChg chg="mod">
          <ac:chgData name="Young, Scott" userId="d3d221c4-bc10-400d-a562-31f21df6e80a" providerId="ADAL" clId="{9F46FFEE-44C9-1848-8530-6F8D3E30671C}" dt="2021-10-20T19:52:03.460" v="96" actId="2711"/>
          <ac:spMkLst>
            <pc:docMk/>
            <pc:sldMasterMk cId="2460954070" sldId="2147483660"/>
            <ac:spMk id="2" creationId="{00000000-0000-0000-0000-000000000000}"/>
          </ac:spMkLst>
        </pc:spChg>
        <pc:spChg chg="mod">
          <ac:chgData name="Young, Scott" userId="d3d221c4-bc10-400d-a562-31f21df6e80a" providerId="ADAL" clId="{9F46FFEE-44C9-1848-8530-6F8D3E30671C}" dt="2021-10-20T19:52:10.867" v="97" actId="2711"/>
          <ac:spMkLst>
            <pc:docMk/>
            <pc:sldMasterMk cId="2460954070" sldId="2147483660"/>
            <ac:spMk id="3" creationId="{00000000-0000-0000-0000-000000000000}"/>
          </ac:spMkLst>
        </pc:spChg>
        <pc:spChg chg="del mod">
          <ac:chgData name="Young, Scott" userId="d3d221c4-bc10-400d-a562-31f21df6e80a" providerId="ADAL" clId="{9F46FFEE-44C9-1848-8530-6F8D3E30671C}" dt="2021-10-20T19:52:53.723" v="101" actId="478"/>
          <ac:spMkLst>
            <pc:docMk/>
            <pc:sldMasterMk cId="2460954070" sldId="2147483660"/>
            <ac:spMk id="4" creationId="{00000000-0000-0000-0000-000000000000}"/>
          </ac:spMkLst>
        </pc:spChg>
        <pc:spChg chg="del mod">
          <ac:chgData name="Young, Scott" userId="d3d221c4-bc10-400d-a562-31f21df6e80a" providerId="ADAL" clId="{9F46FFEE-44C9-1848-8530-6F8D3E30671C}" dt="2021-10-20T19:52:38.083" v="99" actId="478"/>
          <ac:spMkLst>
            <pc:docMk/>
            <pc:sldMasterMk cId="2460954070" sldId="2147483660"/>
            <ac:spMk id="5" creationId="{00000000-0000-0000-0000-000000000000}"/>
          </ac:spMkLst>
        </pc:spChg>
        <pc:spChg chg="del mod">
          <ac:chgData name="Young, Scott" userId="d3d221c4-bc10-400d-a562-31f21df6e80a" providerId="ADAL" clId="{9F46FFEE-44C9-1848-8530-6F8D3E30671C}" dt="2021-10-20T19:53:57.637" v="110" actId="478"/>
          <ac:spMkLst>
            <pc:docMk/>
            <pc:sldMasterMk cId="2460954070" sldId="2147483660"/>
            <ac:spMk id="6" creationId="{00000000-0000-0000-0000-000000000000}"/>
          </ac:spMkLst>
        </pc:spChg>
        <pc:spChg chg="add mod">
          <ac:chgData name="Young, Scott" userId="d3d221c4-bc10-400d-a562-31f21df6e80a" providerId="ADAL" clId="{9F46FFEE-44C9-1848-8530-6F8D3E30671C}" dt="2021-10-20T20:03:09.974" v="378" actId="1076"/>
          <ac:spMkLst>
            <pc:docMk/>
            <pc:sldMasterMk cId="2460954070" sldId="2147483660"/>
            <ac:spMk id="7" creationId="{1F048C8B-61F3-0F45-AAC9-D131C68B8AF4}"/>
          </ac:spMkLst>
        </pc:spChg>
        <pc:spChg chg="add del mod">
          <ac:chgData name="Young, Scott" userId="d3d221c4-bc10-400d-a562-31f21df6e80a" providerId="ADAL" clId="{9F46FFEE-44C9-1848-8530-6F8D3E30671C}" dt="2021-10-20T19:55:43.371" v="141" actId="767"/>
          <ac:spMkLst>
            <pc:docMk/>
            <pc:sldMasterMk cId="2460954070" sldId="2147483660"/>
            <ac:spMk id="8" creationId="{F1AA2653-D033-4246-A38D-8A754D2855BE}"/>
          </ac:spMkLst>
        </pc:spChg>
        <pc:spChg chg="add mod">
          <ac:chgData name="Young, Scott" userId="d3d221c4-bc10-400d-a562-31f21df6e80a" providerId="ADAL" clId="{9F46FFEE-44C9-1848-8530-6F8D3E30671C}" dt="2021-10-20T19:59:02.970" v="284" actId="207"/>
          <ac:spMkLst>
            <pc:docMk/>
            <pc:sldMasterMk cId="2460954070" sldId="2147483660"/>
            <ac:spMk id="9" creationId="{CD0D0D54-B4DA-3F42-B117-1E8DCB500086}"/>
          </ac:spMkLst>
        </pc:spChg>
        <pc:spChg chg="add mod">
          <ac:chgData name="Young, Scott" userId="d3d221c4-bc10-400d-a562-31f21df6e80a" providerId="ADAL" clId="{9F46FFEE-44C9-1848-8530-6F8D3E30671C}" dt="2021-10-20T19:56:19.758" v="185" actId="14100"/>
          <ac:spMkLst>
            <pc:docMk/>
            <pc:sldMasterMk cId="2460954070" sldId="2147483660"/>
            <ac:spMk id="10" creationId="{3FEA650E-6506-C444-B046-B143A23447BC}"/>
          </ac:spMkLst>
        </pc:spChg>
        <pc:spChg chg="add mod">
          <ac:chgData name="Young, Scott" userId="d3d221c4-bc10-400d-a562-31f21df6e80a" providerId="ADAL" clId="{9F46FFEE-44C9-1848-8530-6F8D3E30671C}" dt="2021-10-20T19:59:48.309" v="375" actId="2085"/>
          <ac:spMkLst>
            <pc:docMk/>
            <pc:sldMasterMk cId="2460954070" sldId="2147483660"/>
            <ac:spMk id="11" creationId="{B85B805F-9259-5747-923D-D0B994EA1801}"/>
          </ac:spMkLst>
        </pc:spChg>
        <pc:picChg chg="add del mod">
          <ac:chgData name="Young, Scott" userId="d3d221c4-bc10-400d-a562-31f21df6e80a" providerId="ADAL" clId="{9F46FFEE-44C9-1848-8530-6F8D3E30671C}" dt="2021-10-20T19:52:52.249" v="100" actId="478"/>
          <ac:picMkLst>
            <pc:docMk/>
            <pc:sldMasterMk cId="2460954070" sldId="2147483660"/>
            <ac:picMk id="1026" creationId="{5A88F1FF-0D57-3F47-B462-ACDADBA19478}"/>
          </ac:picMkLst>
        </pc:picChg>
        <pc:picChg chg="add del mod">
          <ac:chgData name="Young, Scott" userId="d3d221c4-bc10-400d-a562-31f21df6e80a" providerId="ADAL" clId="{9F46FFEE-44C9-1848-8530-6F8D3E30671C}" dt="2021-10-20T19:56:22.292" v="186"/>
          <ac:picMkLst>
            <pc:docMk/>
            <pc:sldMasterMk cId="2460954070" sldId="2147483660"/>
            <ac:picMk id="1028" creationId="{ED469B7D-D115-9043-96D5-6C962BF2819F}"/>
          </ac:picMkLst>
        </pc:picChg>
        <pc:picChg chg="add mod">
          <ac:chgData name="Young, Scott" userId="d3d221c4-bc10-400d-a562-31f21df6e80a" providerId="ADAL" clId="{9F46FFEE-44C9-1848-8530-6F8D3E30671C}" dt="2021-10-20T20:04:03.344" v="380" actId="1076"/>
          <ac:picMkLst>
            <pc:docMk/>
            <pc:sldMasterMk cId="2460954070" sldId="2147483660"/>
            <ac:picMk id="1030" creationId="{343D9D74-1C4A-CF49-BA8F-B502C644AF6B}"/>
          </ac:picMkLst>
        </pc:picChg>
        <pc:sldLayoutChg chg="delSp mod">
          <pc:chgData name="Young, Scott" userId="d3d221c4-bc10-400d-a562-31f21df6e80a" providerId="ADAL" clId="{9F46FFEE-44C9-1848-8530-6F8D3E30671C}" dt="2021-10-20T19:55:35.638" v="139" actId="478"/>
          <pc:sldLayoutMkLst>
            <pc:docMk/>
            <pc:sldMasterMk cId="2460954070" sldId="2147483660"/>
            <pc:sldLayoutMk cId="2385387890" sldId="2147483661"/>
          </pc:sldLayoutMkLst>
          <pc:spChg chg="del">
            <ac:chgData name="Young, Scott" userId="d3d221c4-bc10-400d-a562-31f21df6e80a" providerId="ADAL" clId="{9F46FFEE-44C9-1848-8530-6F8D3E30671C}" dt="2021-10-20T19:55:35.638" v="139" actId="478"/>
            <ac:spMkLst>
              <pc:docMk/>
              <pc:sldMasterMk cId="2460954070" sldId="2147483660"/>
              <pc:sldLayoutMk cId="2385387890" sldId="2147483661"/>
              <ac:spMk id="4" creationId="{00000000-0000-0000-0000-000000000000}"/>
            </ac:spMkLst>
          </pc:spChg>
          <pc:spChg chg="del">
            <ac:chgData name="Young, Scott" userId="d3d221c4-bc10-400d-a562-31f21df6e80a" providerId="ADAL" clId="{9F46FFEE-44C9-1848-8530-6F8D3E30671C}" dt="2021-10-20T19:55:35.638" v="139" actId="478"/>
            <ac:spMkLst>
              <pc:docMk/>
              <pc:sldMasterMk cId="2460954070" sldId="2147483660"/>
              <pc:sldLayoutMk cId="2385387890" sldId="2147483661"/>
              <ac:spMk id="5" creationId="{00000000-0000-0000-0000-000000000000}"/>
            </ac:spMkLst>
          </pc:spChg>
          <pc:spChg chg="del">
            <ac:chgData name="Young, Scott" userId="d3d221c4-bc10-400d-a562-31f21df6e80a" providerId="ADAL" clId="{9F46FFEE-44C9-1848-8530-6F8D3E30671C}" dt="2021-10-20T19:54:34.433" v="119" actId="478"/>
            <ac:spMkLst>
              <pc:docMk/>
              <pc:sldMasterMk cId="2460954070" sldId="2147483660"/>
              <pc:sldLayoutMk cId="2385387890" sldId="2147483661"/>
              <ac:spMk id="6" creationId="{00000000-0000-0000-0000-000000000000}"/>
            </ac:spMkLst>
          </pc:spChg>
        </pc:sldLayoutChg>
        <pc:sldLayoutChg chg="addSp delSp mod">
          <pc:chgData name="Young, Scott" userId="d3d221c4-bc10-400d-a562-31f21df6e80a" providerId="ADAL" clId="{9F46FFEE-44C9-1848-8530-6F8D3E30671C}" dt="2021-10-20T19:55:31.570" v="138" actId="478"/>
          <pc:sldLayoutMkLst>
            <pc:docMk/>
            <pc:sldMasterMk cId="2460954070" sldId="2147483660"/>
            <pc:sldLayoutMk cId="949138452" sldId="2147483662"/>
          </pc:sldLayoutMkLst>
          <pc:spChg chg="add del">
            <ac:chgData name="Young, Scott" userId="d3d221c4-bc10-400d-a562-31f21df6e80a" providerId="ADAL" clId="{9F46FFEE-44C9-1848-8530-6F8D3E30671C}" dt="2021-10-20T19:54:40.796" v="121" actId="478"/>
            <ac:spMkLst>
              <pc:docMk/>
              <pc:sldMasterMk cId="2460954070" sldId="2147483660"/>
              <pc:sldLayoutMk cId="949138452" sldId="2147483662"/>
              <ac:spMk id="3" creationId="{00000000-0000-0000-0000-000000000000}"/>
            </ac:spMkLst>
          </pc:spChg>
          <pc:spChg chg="del">
            <ac:chgData name="Young, Scott" userId="d3d221c4-bc10-400d-a562-31f21df6e80a" providerId="ADAL" clId="{9F46FFEE-44C9-1848-8530-6F8D3E30671C}" dt="2021-10-20T19:55:31.570" v="138" actId="478"/>
            <ac:spMkLst>
              <pc:docMk/>
              <pc:sldMasterMk cId="2460954070" sldId="2147483660"/>
              <pc:sldLayoutMk cId="949138452" sldId="2147483662"/>
              <ac:spMk id="4" creationId="{00000000-0000-0000-0000-000000000000}"/>
            </ac:spMkLst>
          </pc:spChg>
          <pc:spChg chg="del">
            <ac:chgData name="Young, Scott" userId="d3d221c4-bc10-400d-a562-31f21df6e80a" providerId="ADAL" clId="{9F46FFEE-44C9-1848-8530-6F8D3E30671C}" dt="2021-10-20T19:55:31.570" v="138" actId="478"/>
            <ac:spMkLst>
              <pc:docMk/>
              <pc:sldMasterMk cId="2460954070" sldId="2147483660"/>
              <pc:sldLayoutMk cId="949138452" sldId="2147483662"/>
              <ac:spMk id="5" creationId="{00000000-0000-0000-0000-000000000000}"/>
            </ac:spMkLst>
          </pc:spChg>
          <pc:spChg chg="del">
            <ac:chgData name="Young, Scott" userId="d3d221c4-bc10-400d-a562-31f21df6e80a" providerId="ADAL" clId="{9F46FFEE-44C9-1848-8530-6F8D3E30671C}" dt="2021-10-20T19:54:43.305" v="122" actId="478"/>
            <ac:spMkLst>
              <pc:docMk/>
              <pc:sldMasterMk cId="2460954070" sldId="2147483660"/>
              <pc:sldLayoutMk cId="949138452" sldId="2147483662"/>
              <ac:spMk id="6" creationId="{00000000-0000-0000-0000-000000000000}"/>
            </ac:spMkLst>
          </pc:spChg>
        </pc:sldLayoutChg>
        <pc:sldLayoutChg chg="delSp mod">
          <pc:chgData name="Young, Scott" userId="d3d221c4-bc10-400d-a562-31f21df6e80a" providerId="ADAL" clId="{9F46FFEE-44C9-1848-8530-6F8D3E30671C}" dt="2021-10-20T19:55:26.726" v="137" actId="478"/>
          <pc:sldLayoutMkLst>
            <pc:docMk/>
            <pc:sldMasterMk cId="2460954070" sldId="2147483660"/>
            <pc:sldLayoutMk cId="2591524520" sldId="2147483663"/>
          </pc:sldLayoutMkLst>
          <pc:spChg chg="del">
            <ac:chgData name="Young, Scott" userId="d3d221c4-bc10-400d-a562-31f21df6e80a" providerId="ADAL" clId="{9F46FFEE-44C9-1848-8530-6F8D3E30671C}" dt="2021-10-20T19:55:26.726" v="137" actId="478"/>
            <ac:spMkLst>
              <pc:docMk/>
              <pc:sldMasterMk cId="2460954070" sldId="2147483660"/>
              <pc:sldLayoutMk cId="2591524520" sldId="2147483663"/>
              <ac:spMk id="4" creationId="{00000000-0000-0000-0000-000000000000}"/>
            </ac:spMkLst>
          </pc:spChg>
          <pc:spChg chg="del">
            <ac:chgData name="Young, Scott" userId="d3d221c4-bc10-400d-a562-31f21df6e80a" providerId="ADAL" clId="{9F46FFEE-44C9-1848-8530-6F8D3E30671C}" dt="2021-10-20T19:55:26.726" v="137" actId="478"/>
            <ac:spMkLst>
              <pc:docMk/>
              <pc:sldMasterMk cId="2460954070" sldId="2147483660"/>
              <pc:sldLayoutMk cId="2591524520" sldId="2147483663"/>
              <ac:spMk id="5" creationId="{00000000-0000-0000-0000-000000000000}"/>
            </ac:spMkLst>
          </pc:spChg>
          <pc:spChg chg="del">
            <ac:chgData name="Young, Scott" userId="d3d221c4-bc10-400d-a562-31f21df6e80a" providerId="ADAL" clId="{9F46FFEE-44C9-1848-8530-6F8D3E30671C}" dt="2021-10-20T19:55:26.726" v="137" actId="478"/>
            <ac:spMkLst>
              <pc:docMk/>
              <pc:sldMasterMk cId="2460954070" sldId="2147483660"/>
              <pc:sldLayoutMk cId="2591524520" sldId="2147483663"/>
              <ac:spMk id="6" creationId="{00000000-0000-0000-0000-000000000000}"/>
            </ac:spMkLst>
          </pc:spChg>
        </pc:sldLayoutChg>
        <pc:sldLayoutChg chg="delSp mod">
          <pc:chgData name="Young, Scott" userId="d3d221c4-bc10-400d-a562-31f21df6e80a" providerId="ADAL" clId="{9F46FFEE-44C9-1848-8530-6F8D3E30671C}" dt="2021-10-20T19:55:21.478" v="136" actId="478"/>
          <pc:sldLayoutMkLst>
            <pc:docMk/>
            <pc:sldMasterMk cId="2460954070" sldId="2147483660"/>
            <pc:sldLayoutMk cId="1203092039" sldId="2147483664"/>
          </pc:sldLayoutMkLst>
          <pc:spChg chg="del">
            <ac:chgData name="Young, Scott" userId="d3d221c4-bc10-400d-a562-31f21df6e80a" providerId="ADAL" clId="{9F46FFEE-44C9-1848-8530-6F8D3E30671C}" dt="2021-10-20T19:55:19.713" v="135" actId="478"/>
            <ac:spMkLst>
              <pc:docMk/>
              <pc:sldMasterMk cId="2460954070" sldId="2147483660"/>
              <pc:sldLayoutMk cId="1203092039" sldId="2147483664"/>
              <ac:spMk id="5" creationId="{00000000-0000-0000-0000-000000000000}"/>
            </ac:spMkLst>
          </pc:spChg>
          <pc:spChg chg="del">
            <ac:chgData name="Young, Scott" userId="d3d221c4-bc10-400d-a562-31f21df6e80a" providerId="ADAL" clId="{9F46FFEE-44C9-1848-8530-6F8D3E30671C}" dt="2021-10-20T19:55:19.713" v="135" actId="478"/>
            <ac:spMkLst>
              <pc:docMk/>
              <pc:sldMasterMk cId="2460954070" sldId="2147483660"/>
              <pc:sldLayoutMk cId="1203092039" sldId="2147483664"/>
              <ac:spMk id="6" creationId="{00000000-0000-0000-0000-000000000000}"/>
            </ac:spMkLst>
          </pc:spChg>
          <pc:spChg chg="del">
            <ac:chgData name="Young, Scott" userId="d3d221c4-bc10-400d-a562-31f21df6e80a" providerId="ADAL" clId="{9F46FFEE-44C9-1848-8530-6F8D3E30671C}" dt="2021-10-20T19:55:21.478" v="136" actId="478"/>
            <ac:spMkLst>
              <pc:docMk/>
              <pc:sldMasterMk cId="2460954070" sldId="2147483660"/>
              <pc:sldLayoutMk cId="1203092039" sldId="2147483664"/>
              <ac:spMk id="7" creationId="{00000000-0000-0000-0000-000000000000}"/>
            </ac:spMkLst>
          </pc:spChg>
        </pc:sldLayoutChg>
        <pc:sldLayoutChg chg="delSp mod">
          <pc:chgData name="Young, Scott" userId="d3d221c4-bc10-400d-a562-31f21df6e80a" providerId="ADAL" clId="{9F46FFEE-44C9-1848-8530-6F8D3E30671C}" dt="2021-10-20T19:55:08.987" v="134" actId="478"/>
          <pc:sldLayoutMkLst>
            <pc:docMk/>
            <pc:sldMasterMk cId="2460954070" sldId="2147483660"/>
            <pc:sldLayoutMk cId="3733172339" sldId="2147483665"/>
          </pc:sldLayoutMkLst>
          <pc:spChg chg="del">
            <ac:chgData name="Young, Scott" userId="d3d221c4-bc10-400d-a562-31f21df6e80a" providerId="ADAL" clId="{9F46FFEE-44C9-1848-8530-6F8D3E30671C}" dt="2021-10-20T19:55:08.987" v="134" actId="478"/>
            <ac:spMkLst>
              <pc:docMk/>
              <pc:sldMasterMk cId="2460954070" sldId="2147483660"/>
              <pc:sldLayoutMk cId="3733172339" sldId="2147483665"/>
              <ac:spMk id="7" creationId="{00000000-0000-0000-0000-000000000000}"/>
            </ac:spMkLst>
          </pc:spChg>
          <pc:spChg chg="del">
            <ac:chgData name="Young, Scott" userId="d3d221c4-bc10-400d-a562-31f21df6e80a" providerId="ADAL" clId="{9F46FFEE-44C9-1848-8530-6F8D3E30671C}" dt="2021-10-20T19:55:08.987" v="134" actId="478"/>
            <ac:spMkLst>
              <pc:docMk/>
              <pc:sldMasterMk cId="2460954070" sldId="2147483660"/>
              <pc:sldLayoutMk cId="3733172339" sldId="2147483665"/>
              <ac:spMk id="8" creationId="{00000000-0000-0000-0000-000000000000}"/>
            </ac:spMkLst>
          </pc:spChg>
          <pc:spChg chg="del">
            <ac:chgData name="Young, Scott" userId="d3d221c4-bc10-400d-a562-31f21df6e80a" providerId="ADAL" clId="{9F46FFEE-44C9-1848-8530-6F8D3E30671C}" dt="2021-10-20T19:55:08.987" v="134" actId="478"/>
            <ac:spMkLst>
              <pc:docMk/>
              <pc:sldMasterMk cId="2460954070" sldId="2147483660"/>
              <pc:sldLayoutMk cId="3733172339" sldId="2147483665"/>
              <ac:spMk id="9" creationId="{00000000-0000-0000-0000-000000000000}"/>
            </ac:spMkLst>
          </pc:spChg>
        </pc:sldLayoutChg>
        <pc:sldLayoutChg chg="delSp modSp mod">
          <pc:chgData name="Young, Scott" userId="d3d221c4-bc10-400d-a562-31f21df6e80a" providerId="ADAL" clId="{9F46FFEE-44C9-1848-8530-6F8D3E30671C}" dt="2021-10-20T19:55:03.645" v="133" actId="478"/>
          <pc:sldLayoutMkLst>
            <pc:docMk/>
            <pc:sldMasterMk cId="2460954070" sldId="2147483660"/>
            <pc:sldLayoutMk cId="3210312558" sldId="2147483666"/>
          </pc:sldLayoutMkLst>
          <pc:spChg chg="del">
            <ac:chgData name="Young, Scott" userId="d3d221c4-bc10-400d-a562-31f21df6e80a" providerId="ADAL" clId="{9F46FFEE-44C9-1848-8530-6F8D3E30671C}" dt="2021-10-20T19:54:59.888" v="130" actId="478"/>
            <ac:spMkLst>
              <pc:docMk/>
              <pc:sldMasterMk cId="2460954070" sldId="2147483660"/>
              <pc:sldLayoutMk cId="3210312558" sldId="2147483666"/>
              <ac:spMk id="3" creationId="{00000000-0000-0000-0000-000000000000}"/>
            </ac:spMkLst>
          </pc:spChg>
          <pc:spChg chg="del mod">
            <ac:chgData name="Young, Scott" userId="d3d221c4-bc10-400d-a562-31f21df6e80a" providerId="ADAL" clId="{9F46FFEE-44C9-1848-8530-6F8D3E30671C}" dt="2021-10-20T19:55:03.645" v="133" actId="478"/>
            <ac:spMkLst>
              <pc:docMk/>
              <pc:sldMasterMk cId="2460954070" sldId="2147483660"/>
              <pc:sldLayoutMk cId="3210312558" sldId="2147483666"/>
              <ac:spMk id="4" creationId="{00000000-0000-0000-0000-000000000000}"/>
            </ac:spMkLst>
          </pc:spChg>
          <pc:spChg chg="del">
            <ac:chgData name="Young, Scott" userId="d3d221c4-bc10-400d-a562-31f21df6e80a" providerId="ADAL" clId="{9F46FFEE-44C9-1848-8530-6F8D3E30671C}" dt="2021-10-20T19:55:02.488" v="132" actId="478"/>
            <ac:spMkLst>
              <pc:docMk/>
              <pc:sldMasterMk cId="2460954070" sldId="2147483660"/>
              <pc:sldLayoutMk cId="3210312558" sldId="2147483666"/>
              <ac:spMk id="5" creationId="{00000000-0000-0000-0000-000000000000}"/>
            </ac:spMkLst>
          </pc:spChg>
        </pc:sldLayoutChg>
        <pc:sldLayoutChg chg="delSp mod">
          <pc:chgData name="Young, Scott" userId="d3d221c4-bc10-400d-a562-31f21df6e80a" providerId="ADAL" clId="{9F46FFEE-44C9-1848-8530-6F8D3E30671C}" dt="2021-10-20T19:54:58.036" v="129" actId="478"/>
          <pc:sldLayoutMkLst>
            <pc:docMk/>
            <pc:sldMasterMk cId="2460954070" sldId="2147483660"/>
            <pc:sldLayoutMk cId="3146388984" sldId="2147483667"/>
          </pc:sldLayoutMkLst>
          <pc:spChg chg="del">
            <ac:chgData name="Young, Scott" userId="d3d221c4-bc10-400d-a562-31f21df6e80a" providerId="ADAL" clId="{9F46FFEE-44C9-1848-8530-6F8D3E30671C}" dt="2021-10-20T19:54:58.036" v="129" actId="478"/>
            <ac:spMkLst>
              <pc:docMk/>
              <pc:sldMasterMk cId="2460954070" sldId="2147483660"/>
              <pc:sldLayoutMk cId="3146388984" sldId="2147483667"/>
              <ac:spMk id="2" creationId="{00000000-0000-0000-0000-000000000000}"/>
            </ac:spMkLst>
          </pc:spChg>
          <pc:spChg chg="del">
            <ac:chgData name="Young, Scott" userId="d3d221c4-bc10-400d-a562-31f21df6e80a" providerId="ADAL" clId="{9F46FFEE-44C9-1848-8530-6F8D3E30671C}" dt="2021-10-20T19:54:56.892" v="128" actId="478"/>
            <ac:spMkLst>
              <pc:docMk/>
              <pc:sldMasterMk cId="2460954070" sldId="2147483660"/>
              <pc:sldLayoutMk cId="3146388984" sldId="2147483667"/>
              <ac:spMk id="3" creationId="{00000000-0000-0000-0000-000000000000}"/>
            </ac:spMkLst>
          </pc:spChg>
          <pc:spChg chg="del">
            <ac:chgData name="Young, Scott" userId="d3d221c4-bc10-400d-a562-31f21df6e80a" providerId="ADAL" clId="{9F46FFEE-44C9-1848-8530-6F8D3E30671C}" dt="2021-10-20T19:54:55.882" v="127" actId="478"/>
            <ac:spMkLst>
              <pc:docMk/>
              <pc:sldMasterMk cId="2460954070" sldId="2147483660"/>
              <pc:sldLayoutMk cId="3146388984" sldId="2147483667"/>
              <ac:spMk id="4" creationId="{00000000-0000-0000-0000-000000000000}"/>
            </ac:spMkLst>
          </pc:spChg>
        </pc:sldLayoutChg>
        <pc:sldLayoutChg chg="del">
          <pc:chgData name="Young, Scott" userId="d3d221c4-bc10-400d-a562-31f21df6e80a" providerId="ADAL" clId="{9F46FFEE-44C9-1848-8530-6F8D3E30671C}" dt="2021-10-20T19:54:53.305" v="126" actId="2696"/>
          <pc:sldLayoutMkLst>
            <pc:docMk/>
            <pc:sldMasterMk cId="2460954070" sldId="2147483660"/>
            <pc:sldLayoutMk cId="3171841454" sldId="2147483668"/>
          </pc:sldLayoutMkLst>
        </pc:sldLayoutChg>
        <pc:sldLayoutChg chg="del">
          <pc:chgData name="Young, Scott" userId="d3d221c4-bc10-400d-a562-31f21df6e80a" providerId="ADAL" clId="{9F46FFEE-44C9-1848-8530-6F8D3E30671C}" dt="2021-10-20T19:54:51.715" v="125" actId="2696"/>
          <pc:sldLayoutMkLst>
            <pc:docMk/>
            <pc:sldMasterMk cId="2460954070" sldId="2147483660"/>
            <pc:sldLayoutMk cId="1718958274" sldId="2147483669"/>
          </pc:sldLayoutMkLst>
        </pc:sldLayoutChg>
        <pc:sldLayoutChg chg="del">
          <pc:chgData name="Young, Scott" userId="d3d221c4-bc10-400d-a562-31f21df6e80a" providerId="ADAL" clId="{9F46FFEE-44C9-1848-8530-6F8D3E30671C}" dt="2021-10-20T19:54:50.198" v="124" actId="2696"/>
          <pc:sldLayoutMkLst>
            <pc:docMk/>
            <pc:sldMasterMk cId="2460954070" sldId="2147483660"/>
            <pc:sldLayoutMk cId="2202905451" sldId="2147483670"/>
          </pc:sldLayoutMkLst>
        </pc:sldLayoutChg>
        <pc:sldLayoutChg chg="del">
          <pc:chgData name="Young, Scott" userId="d3d221c4-bc10-400d-a562-31f21df6e80a" providerId="ADAL" clId="{9F46FFEE-44C9-1848-8530-6F8D3E30671C}" dt="2021-10-20T19:54:47.346" v="123" actId="2696"/>
          <pc:sldLayoutMkLst>
            <pc:docMk/>
            <pc:sldMasterMk cId="2460954070" sldId="2147483660"/>
            <pc:sldLayoutMk cId="3479445657" sldId="2147483671"/>
          </pc:sldLayoutMkLst>
        </pc:sldLayoutChg>
      </pc:sldMasterChg>
    </pc:docChg>
  </pc:docChgLst>
  <pc:docChgLst>
    <pc:chgData name="Young, Scott" userId="S::w99p825@msu.montana.edu::d3d221c4-bc10-400d-a562-31f21df6e80a" providerId="AD" clId="Web-{F3CEC81B-219D-368F-4978-6DE30185D27C}"/>
    <pc:docChg chg="addSld delSld modSld">
      <pc:chgData name="Young, Scott" userId="S::w99p825@msu.montana.edu::d3d221c4-bc10-400d-a562-31f21df6e80a" providerId="AD" clId="Web-{F3CEC81B-219D-368F-4978-6DE30185D27C}" dt="2021-10-20T19:42:09.111" v="17"/>
      <pc:docMkLst>
        <pc:docMk/>
      </pc:docMkLst>
      <pc:sldChg chg="addSp delSp modSp mod setBg">
        <pc:chgData name="Young, Scott" userId="S::w99p825@msu.montana.edu::d3d221c4-bc10-400d-a562-31f21df6e80a" providerId="AD" clId="Web-{F3CEC81B-219D-368F-4978-6DE30185D27C}" dt="2021-10-20T19:40:22.205" v="9" actId="1076"/>
        <pc:sldMkLst>
          <pc:docMk/>
          <pc:sldMk cId="109857222" sldId="256"/>
        </pc:sldMkLst>
        <pc:spChg chg="mod">
          <ac:chgData name="Young, Scott" userId="S::w99p825@msu.montana.edu::d3d221c4-bc10-400d-a562-31f21df6e80a" providerId="AD" clId="Web-{F3CEC81B-219D-368F-4978-6DE30185D27C}" dt="2021-10-20T19:40:18.267" v="8" actId="1076"/>
          <ac:spMkLst>
            <pc:docMk/>
            <pc:sldMk cId="109857222" sldId="256"/>
            <ac:spMk id="2" creationId="{00000000-0000-0000-0000-000000000000}"/>
          </ac:spMkLst>
        </pc:spChg>
        <pc:spChg chg="mod">
          <ac:chgData name="Young, Scott" userId="S::w99p825@msu.montana.edu::d3d221c4-bc10-400d-a562-31f21df6e80a" providerId="AD" clId="Web-{F3CEC81B-219D-368F-4978-6DE30185D27C}" dt="2021-10-20T19:40:22.205" v="9" actId="1076"/>
          <ac:spMkLst>
            <pc:docMk/>
            <pc:sldMk cId="109857222" sldId="256"/>
            <ac:spMk id="3" creationId="{00000000-0000-0000-0000-000000000000}"/>
          </ac:spMkLst>
        </pc:spChg>
        <pc:spChg chg="add">
          <ac:chgData name="Young, Scott" userId="S::w99p825@msu.montana.edu::d3d221c4-bc10-400d-a562-31f21df6e80a" providerId="AD" clId="Web-{F3CEC81B-219D-368F-4978-6DE30185D27C}" dt="2021-10-20T19:39:18.846" v="3"/>
          <ac:spMkLst>
            <pc:docMk/>
            <pc:sldMk cId="109857222" sldId="256"/>
            <ac:spMk id="10" creationId="{19D32F93-50AC-4C46-A5DB-291C60DDB7BD}"/>
          </ac:spMkLst>
        </pc:spChg>
        <pc:spChg chg="add">
          <ac:chgData name="Young, Scott" userId="S::w99p825@msu.montana.edu::d3d221c4-bc10-400d-a562-31f21df6e80a" providerId="AD" clId="Web-{F3CEC81B-219D-368F-4978-6DE30185D27C}" dt="2021-10-20T19:39:18.846" v="3"/>
          <ac:spMkLst>
            <pc:docMk/>
            <pc:sldMk cId="109857222" sldId="256"/>
            <ac:spMk id="12" creationId="{827DC2C4-B485-428A-BF4A-472D2967F47F}"/>
          </ac:spMkLst>
        </pc:spChg>
        <pc:spChg chg="add">
          <ac:chgData name="Young, Scott" userId="S::w99p825@msu.montana.edu::d3d221c4-bc10-400d-a562-31f21df6e80a" providerId="AD" clId="Web-{F3CEC81B-219D-368F-4978-6DE30185D27C}" dt="2021-10-20T19:39:18.846" v="3"/>
          <ac:spMkLst>
            <pc:docMk/>
            <pc:sldMk cId="109857222" sldId="256"/>
            <ac:spMk id="14" creationId="{EE04B5EB-F158-4507-90DD-BD23620C7CC9}"/>
          </ac:spMkLst>
        </pc:spChg>
        <pc:picChg chg="add del mod">
          <ac:chgData name="Young, Scott" userId="S::w99p825@msu.montana.edu::d3d221c4-bc10-400d-a562-31f21df6e80a" providerId="AD" clId="Web-{F3CEC81B-219D-368F-4978-6DE30185D27C}" dt="2021-10-20T19:39:02.642" v="1"/>
          <ac:picMkLst>
            <pc:docMk/>
            <pc:sldMk cId="109857222" sldId="256"/>
            <ac:picMk id="4" creationId="{0A9F659A-56AD-4472-9CD3-B076C483923C}"/>
          </ac:picMkLst>
        </pc:picChg>
        <pc:picChg chg="add mod ord">
          <ac:chgData name="Young, Scott" userId="S::w99p825@msu.montana.edu::d3d221c4-bc10-400d-a562-31f21df6e80a" providerId="AD" clId="Web-{F3CEC81B-219D-368F-4978-6DE30185D27C}" dt="2021-10-20T19:40:12.736" v="7" actId="1076"/>
          <ac:picMkLst>
            <pc:docMk/>
            <pc:sldMk cId="109857222" sldId="256"/>
            <ac:picMk id="5" creationId="{4345A2EB-6BCB-4E60-A0BB-C36E27DBEB99}"/>
          </ac:picMkLst>
        </pc:picChg>
      </pc:sldChg>
      <pc:sldChg chg="addSp modSp new mod setBg">
        <pc:chgData name="Young, Scott" userId="S::w99p825@msu.montana.edu::d3d221c4-bc10-400d-a562-31f21df6e80a" providerId="AD" clId="Web-{F3CEC81B-219D-368F-4978-6DE30185D27C}" dt="2021-10-20T19:42:09.111" v="17"/>
        <pc:sldMkLst>
          <pc:docMk/>
          <pc:sldMk cId="383094005" sldId="257"/>
        </pc:sldMkLst>
        <pc:picChg chg="add mod">
          <ac:chgData name="Young, Scott" userId="S::w99p825@msu.montana.edu::d3d221c4-bc10-400d-a562-31f21df6e80a" providerId="AD" clId="Web-{F3CEC81B-219D-368F-4978-6DE30185D27C}" dt="2021-10-20T19:41:19.486" v="15" actId="1076"/>
          <ac:picMkLst>
            <pc:docMk/>
            <pc:sldMk cId="383094005" sldId="257"/>
            <ac:picMk id="5" creationId="{A6DE5C39-CE44-4A18-9663-6E9403798896}"/>
          </ac:picMkLst>
        </pc:picChg>
      </pc:sldChg>
      <pc:sldChg chg="add del replId">
        <pc:chgData name="Young, Scott" userId="S::w99p825@msu.montana.edu::d3d221c4-bc10-400d-a562-31f21df6e80a" providerId="AD" clId="Web-{F3CEC81B-219D-368F-4978-6DE30185D27C}" dt="2021-10-20T19:40:34.142" v="11"/>
        <pc:sldMkLst>
          <pc:docMk/>
          <pc:sldMk cId="3905228814" sldId="25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A51623-3333-4BDA-9863-6BC1C1D1916C}" type="datetimeFigureOut">
              <a:rPr lang="en-US"/>
              <a:t>10/27/2021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570F61-E34B-477A-9BEE-D35B9E7E6AC5}" type="slidenum">
              <a:rPr lang="en-US"/>
              <a:t>‹#›</a:t>
            </a:fld>
            <a:endParaRPr lang="en-US"/>
          </a:p>
        </p:txBody>
      </p:sp>
    </p:spTree>
    <p:extLst>
      <p:ext uri="{BB962C8B-B14F-4D97-AF65-F5344CB8AC3E}">
        <p14:creationId xmlns:p14="http://schemas.microsoft.com/office/powerpoint/2010/main" val="228224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Hi everyone, and welcome to our presentation on Making Change </a:t>
            </a:r>
            <a:r>
              <a:rPr lang="en-US" dirty="0"/>
              <a:t>from Within: Integrating Accessibility into Strategic Planning and Assessment. We are happy to be with you today from the Montana State University Library in Bozeman, Montana. </a:t>
            </a:r>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1</a:t>
            </a:fld>
            <a:endParaRPr lang="en-US"/>
          </a:p>
        </p:txBody>
      </p:sp>
    </p:spTree>
    <p:extLst>
      <p:ext uri="{BB962C8B-B14F-4D97-AF65-F5344CB8AC3E}">
        <p14:creationId xmlns:p14="http://schemas.microsoft.com/office/powerpoint/2010/main" val="464106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 we start to move ahead, we’d like to offer a few framing questions to help prompt your thinking and to show where we are headed. We will also offer our conclusion up front here, so you can see where we will end up, and then we will connect the dots along the way. </a:t>
            </a:r>
          </a:p>
          <a:p>
            <a:r>
              <a:rPr lang="en-US" sz="1200" kern="1200" dirty="0" smtClean="0">
                <a:solidFill>
                  <a:schemeClr val="tx1"/>
                </a:solidFill>
                <a:effectLst/>
                <a:latin typeface="+mn-lt"/>
                <a:ea typeface="+mn-ea"/>
                <a:cs typeface="+mn-cs"/>
              </a:rPr>
              <a:t>So as we move forward, we would like you to keep in mind questions like: </a:t>
            </a:r>
          </a:p>
          <a:p>
            <a:pPr lvl="0"/>
            <a:r>
              <a:rPr lang="en-US" sz="1200" kern="1200" dirty="0" smtClean="0">
                <a:solidFill>
                  <a:schemeClr val="tx1"/>
                </a:solidFill>
                <a:effectLst/>
                <a:latin typeface="+mn-lt"/>
                <a:ea typeface="+mn-ea"/>
                <a:cs typeface="+mn-cs"/>
              </a:rPr>
              <a:t>What are the main barriers you face at your institution in implementing accessibility?</a:t>
            </a:r>
          </a:p>
          <a:p>
            <a:pPr lvl="0"/>
            <a:r>
              <a:rPr lang="en-US" sz="1200" kern="1200" dirty="0" smtClean="0">
                <a:solidFill>
                  <a:schemeClr val="tx1"/>
                </a:solidFill>
                <a:effectLst/>
                <a:latin typeface="+mn-lt"/>
                <a:ea typeface="+mn-ea"/>
                <a:cs typeface="+mn-cs"/>
              </a:rPr>
              <a:t>What is your library's culture of planning and assessment?</a:t>
            </a:r>
          </a:p>
          <a:p>
            <a:pPr lvl="0"/>
            <a:r>
              <a:rPr lang="en-US" sz="1200" kern="1200" dirty="0" smtClean="0">
                <a:solidFill>
                  <a:schemeClr val="tx1"/>
                </a:solidFill>
                <a:effectLst/>
                <a:latin typeface="+mn-lt"/>
                <a:ea typeface="+mn-ea"/>
                <a:cs typeface="+mn-cs"/>
              </a:rPr>
              <a:t>Where is accessibility work happening in your library?</a:t>
            </a:r>
          </a:p>
          <a:p>
            <a:pPr lvl="0"/>
            <a:r>
              <a:rPr lang="en-US" sz="1200" kern="1200" dirty="0" smtClean="0">
                <a:solidFill>
                  <a:schemeClr val="tx1"/>
                </a:solidFill>
                <a:effectLst/>
                <a:latin typeface="+mn-lt"/>
                <a:ea typeface="+mn-ea"/>
                <a:cs typeface="+mn-cs"/>
              </a:rPr>
              <a:t>How can this work be aligned—your projects, your library's strategy, your university's mission?</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10</a:t>
            </a:fld>
            <a:endParaRPr lang="en-US"/>
          </a:p>
        </p:txBody>
      </p:sp>
    </p:spTree>
    <p:extLst>
      <p:ext uri="{BB962C8B-B14F-4D97-AF65-F5344CB8AC3E}">
        <p14:creationId xmlns:p14="http://schemas.microsoft.com/office/powerpoint/2010/main" val="324973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Our main takeaways for today, if we were to summarize our message, it would be that you may already be doing accessibility – you probably are, since you are here – and you may already have a strategic plan at your library that you may already be a part of. So our main takeaway is that by integrating accessibility into your library's strategic plan it can align interests and help you accomplish accessibility.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11</a:t>
            </a:fld>
            <a:endParaRPr lang="en-US"/>
          </a:p>
        </p:txBody>
      </p:sp>
    </p:spTree>
    <p:extLst>
      <p:ext uri="{BB962C8B-B14F-4D97-AF65-F5344CB8AC3E}">
        <p14:creationId xmlns:p14="http://schemas.microsoft.com/office/powerpoint/2010/main" val="585626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now we are going to talk about</a:t>
            </a:r>
            <a:r>
              <a:rPr lang="en-US" baseline="0" dirty="0" smtClean="0"/>
              <a:t> how we have done that at our Library, and we’ll start by giving a very brief history of accessibility at Montana State University. </a:t>
            </a:r>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12</a:t>
            </a:fld>
            <a:endParaRPr lang="en-US"/>
          </a:p>
        </p:txBody>
      </p:sp>
    </p:spTree>
    <p:extLst>
      <p:ext uri="{BB962C8B-B14F-4D97-AF65-F5344CB8AC3E}">
        <p14:creationId xmlns:p14="http://schemas.microsoft.com/office/powerpoint/2010/main" val="623584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a:t>
            </a:r>
            <a:r>
              <a:rPr lang="en-US" dirty="0" smtClean="0"/>
              <a:t>accessibility </a:t>
            </a:r>
            <a:r>
              <a:rPr lang="en-US" dirty="0"/>
              <a:t>was officially tied to our Strategic Plan, we already had the values of DEI at our institution and in our library, but we didn't have a specific plan on how to execute on those values. That isn't to say that work wasn't already happening in these areas, because efforts were indeed already </a:t>
            </a:r>
            <a:r>
              <a:rPr lang="en-US" dirty="0" smtClean="0"/>
              <a:t>happening </a:t>
            </a:r>
            <a:r>
              <a:rPr lang="en-US" dirty="0"/>
              <a:t>in various areas. However, that  </a:t>
            </a:r>
            <a:r>
              <a:rPr lang="en-US" dirty="0" smtClean="0"/>
              <a:t>accessibly </a:t>
            </a:r>
            <a:r>
              <a:rPr lang="en-US" dirty="0"/>
              <a:t>work was distributed and scattershot, or happening under the radar without much awareness from of others across the library.  And mostly people had chosen to incorporate </a:t>
            </a:r>
            <a:r>
              <a:rPr lang="en-US" dirty="0" smtClean="0"/>
              <a:t>accessibility</a:t>
            </a:r>
            <a:r>
              <a:rPr lang="en-US" dirty="0"/>
              <a:t> work because they wanted to or saw the importance, not because it was officially in their job description or duties. </a:t>
            </a:r>
          </a:p>
          <a:p>
            <a:endParaRPr lang="en-US" dirty="0">
              <a:cs typeface="Calibri"/>
            </a:endParaRPr>
          </a:p>
          <a:p>
            <a:r>
              <a:rPr lang="en-US" dirty="0"/>
              <a:t>This may sound familiar to you, and is a common place to be for many libraries and institutions. And that's ok, because accessibility work often happens without a strategic plan, or outside of a strategic plan.</a:t>
            </a:r>
            <a:endParaRPr lang="en-US" dirty="0">
              <a:cs typeface="Calibri"/>
            </a:endParaRPr>
          </a:p>
          <a:p>
            <a:endParaRPr lang="en-US" dirty="0">
              <a:cs typeface="Calibri"/>
            </a:endParaRPr>
          </a:p>
          <a:p>
            <a:r>
              <a:rPr lang="en-US" dirty="0"/>
              <a:t>However, we have found </a:t>
            </a:r>
            <a:r>
              <a:rPr lang="en-US" dirty="0" smtClean="0"/>
              <a:t>multiple benefits</a:t>
            </a:r>
            <a:r>
              <a:rPr lang="en-US" baseline="0" dirty="0" smtClean="0"/>
              <a:t> from </a:t>
            </a:r>
            <a:r>
              <a:rPr lang="en-US" dirty="0" smtClean="0"/>
              <a:t>tying</a:t>
            </a:r>
            <a:r>
              <a:rPr lang="en-US" dirty="0"/>
              <a:t> </a:t>
            </a:r>
            <a:r>
              <a:rPr lang="en-US" dirty="0" smtClean="0"/>
              <a:t>accessibility</a:t>
            </a:r>
            <a:r>
              <a:rPr lang="en-US" dirty="0"/>
              <a:t> initiatives directly to </a:t>
            </a:r>
            <a:r>
              <a:rPr lang="en-US" dirty="0" smtClean="0"/>
              <a:t>our </a:t>
            </a:r>
            <a:r>
              <a:rPr lang="en-US" dirty="0"/>
              <a:t>strategic </a:t>
            </a:r>
            <a:r>
              <a:rPr lang="en-US" dirty="0" smtClean="0"/>
              <a:t>plan.</a:t>
            </a:r>
            <a:r>
              <a:rPr lang="en-US" dirty="0"/>
              <a:t> </a:t>
            </a:r>
          </a:p>
        </p:txBody>
      </p:sp>
      <p:sp>
        <p:nvSpPr>
          <p:cNvPr id="4" name="Slide Number Placeholder 3"/>
          <p:cNvSpPr>
            <a:spLocks noGrp="1"/>
          </p:cNvSpPr>
          <p:nvPr>
            <p:ph type="sldNum" sz="quarter" idx="5"/>
          </p:nvPr>
        </p:nvSpPr>
        <p:spPr/>
        <p:txBody>
          <a:bodyPr/>
          <a:lstStyle/>
          <a:p>
            <a:fld id="{0C570F61-E34B-477A-9BEE-D35B9E7E6AC5}" type="slidenum">
              <a:rPr lang="en-US"/>
              <a:t>13</a:t>
            </a:fld>
            <a:endParaRPr lang="en-US"/>
          </a:p>
        </p:txBody>
      </p:sp>
    </p:spTree>
    <p:extLst>
      <p:ext uri="{BB962C8B-B14F-4D97-AF65-F5344CB8AC3E}">
        <p14:creationId xmlns:p14="http://schemas.microsoft.com/office/powerpoint/2010/main" val="1185560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a:t>
            </a:r>
            <a:r>
              <a:rPr lang="en-US" dirty="0" smtClean="0"/>
              <a:t>did we do that? Well, we </a:t>
            </a:r>
            <a:r>
              <a:rPr lang="en-US" dirty="0"/>
              <a:t>already had expressed and written values of diversity, equity, and inclusion. </a:t>
            </a:r>
            <a:r>
              <a:rPr lang="en-US" dirty="0" smtClean="0"/>
              <a:t>So by considering </a:t>
            </a:r>
            <a:r>
              <a:rPr lang="en-US" dirty="0"/>
              <a:t>that accessibility supports the foundation of DEI, combined with a new institution-wide web </a:t>
            </a:r>
            <a:r>
              <a:rPr lang="en-US" dirty="0" smtClean="0"/>
              <a:t>accessibility </a:t>
            </a:r>
            <a:r>
              <a:rPr lang="en-US" dirty="0"/>
              <a:t>policy that outlined compliance standards, and specific dates on a multi-year timelines for meeting those standards, it created a need for leadership and dedicated time for </a:t>
            </a:r>
            <a:r>
              <a:rPr lang="en-US" dirty="0" smtClean="0"/>
              <a:t>accessibility </a:t>
            </a:r>
            <a:r>
              <a:rPr lang="en-US" dirty="0"/>
              <a:t>work. </a:t>
            </a:r>
            <a:endParaRPr lang="en-US" dirty="0">
              <a:cs typeface="Calibri"/>
            </a:endParaRPr>
          </a:p>
          <a:p>
            <a:endParaRPr lang="en-US" dirty="0">
              <a:cs typeface="+mn-lt"/>
            </a:endParaRPr>
          </a:p>
          <a:p>
            <a:r>
              <a:rPr lang="en-US" dirty="0"/>
              <a:t>This led the MSU Library to fill a vacant faculty position, but with a new focus in accessibility. I was lucky enough to be hired for that position in February 2020, as the Instruction &amp; </a:t>
            </a:r>
            <a:r>
              <a:rPr lang="en-US" dirty="0" smtClean="0"/>
              <a:t>Accessibility </a:t>
            </a:r>
            <a:r>
              <a:rPr lang="en-US" dirty="0"/>
              <a:t>librarian, with a focus in helping our library meet the compliance standards and increasing the </a:t>
            </a:r>
            <a:r>
              <a:rPr lang="en-US" dirty="0" smtClean="0"/>
              <a:t>accessibility </a:t>
            </a:r>
            <a:r>
              <a:rPr lang="en-US" dirty="0"/>
              <a:t>of our library instruction and public services. </a:t>
            </a:r>
            <a:r>
              <a:rPr lang="en-US" dirty="0">
                <a:cs typeface="+mn-lt"/>
              </a:rPr>
              <a:t/>
            </a:r>
            <a:br>
              <a:rPr lang="en-US" dirty="0">
                <a:cs typeface="+mn-lt"/>
              </a:rPr>
            </a:br>
            <a:endParaRPr lang="en-US" dirty="0"/>
          </a:p>
          <a:p>
            <a:r>
              <a:rPr lang="en-US" dirty="0"/>
              <a:t>Over the last two years part of that work included outlining an accessible content strategy, to support an internal Library Web Content Strategy, which had already been created for our library website. </a:t>
            </a:r>
            <a:endParaRPr lang="en-US" dirty="0">
              <a:cs typeface="Calibri" panose="020F0502020204030204"/>
            </a:endParaRPr>
          </a:p>
          <a:p>
            <a:endParaRPr lang="en-US" dirty="0">
              <a:cs typeface="+mn-lt"/>
            </a:endParaRPr>
          </a:p>
          <a:p>
            <a:r>
              <a:rPr lang="en-US" dirty="0"/>
              <a:t>So </a:t>
            </a:r>
            <a:r>
              <a:rPr lang="en-US" dirty="0" smtClean="0"/>
              <a:t>with </a:t>
            </a:r>
            <a:r>
              <a:rPr lang="en-US" dirty="0"/>
              <a:t>this in mind, we’ve decided to </a:t>
            </a:r>
            <a:r>
              <a:rPr lang="en-US" dirty="0" smtClean="0"/>
              <a:t>tackle </a:t>
            </a:r>
            <a:r>
              <a:rPr lang="en-US" dirty="0"/>
              <a:t>a few specific </a:t>
            </a:r>
            <a:r>
              <a:rPr lang="en-US" dirty="0" smtClean="0"/>
              <a:t>accessibility </a:t>
            </a:r>
            <a:r>
              <a:rPr lang="en-US" dirty="0"/>
              <a:t>projects that support our internal content strategy, the MSU Web accessibility policy, and ultimately our institutional values. And We could have continued on, doing this work, knowing it’s meaningful and supports these areas and values.</a:t>
            </a:r>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14</a:t>
            </a:fld>
            <a:endParaRPr lang="en-US"/>
          </a:p>
        </p:txBody>
      </p:sp>
    </p:spTree>
    <p:extLst>
      <p:ext uri="{BB962C8B-B14F-4D97-AF65-F5344CB8AC3E}">
        <p14:creationId xmlns:p14="http://schemas.microsoft.com/office/powerpoint/2010/main" val="327227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a:p>
            <a:r>
              <a:rPr lang="en-US" dirty="0"/>
              <a:t>Although we were also looking for ways to organize and report on the work, so we used strategic planning as an established mechanism to help </a:t>
            </a:r>
            <a:r>
              <a:rPr lang="en-US" dirty="0" smtClean="0"/>
              <a:t>us.</a:t>
            </a:r>
            <a:endParaRPr lang="en-US" dirty="0">
              <a:cs typeface="Calibri"/>
            </a:endParaRPr>
          </a:p>
          <a:p>
            <a:endParaRPr lang="en-US" dirty="0">
              <a:cs typeface="Calibri"/>
            </a:endParaRPr>
          </a:p>
          <a:p>
            <a:r>
              <a:rPr lang="en-US" dirty="0"/>
              <a:t>And we found that by integrating </a:t>
            </a:r>
            <a:r>
              <a:rPr lang="en-US" dirty="0" smtClean="0"/>
              <a:t>accessibility </a:t>
            </a:r>
            <a:r>
              <a:rPr lang="en-US" dirty="0"/>
              <a:t>initiatives into our strategic plan, it helped focus the work, identify leadership and areas of collaboration, increase resources for the work, even just increased time and support, and ultimately increase awareness of these projects and tell the story of our efforts to improve </a:t>
            </a:r>
            <a:r>
              <a:rPr lang="en-US" dirty="0" smtClean="0"/>
              <a:t>accessibility, because </a:t>
            </a:r>
            <a:r>
              <a:rPr lang="en-US" dirty="0"/>
              <a:t>progress reports on our strategic plan are periodically given to the entire library.</a:t>
            </a:r>
            <a:endParaRPr lang="en-US" dirty="0">
              <a:cs typeface="Calibri"/>
            </a:endParaRPr>
          </a:p>
          <a:p>
            <a:endParaRPr lang="en-US" dirty="0">
              <a:cs typeface="Calibri"/>
            </a:endParaRPr>
          </a:p>
          <a:p>
            <a:r>
              <a:rPr lang="en-US" dirty="0">
                <a:cs typeface="Calibri"/>
              </a:rPr>
              <a:t>So now Scott is going to give a brief overview of what our library's strategic plan looks like, and then we will take a closer look at three specific accessibility projects we have identified as initiatives under the plan. </a:t>
            </a:r>
          </a:p>
          <a:p>
            <a:r>
              <a:rPr lang="en-US" dirty="0"/>
              <a:t/>
            </a:r>
            <a:br>
              <a:rPr lang="en-US" dirty="0"/>
            </a:br>
            <a:endParaRPr lang="en-US" dirty="0"/>
          </a:p>
        </p:txBody>
      </p:sp>
      <p:sp>
        <p:nvSpPr>
          <p:cNvPr id="4" name="Slide Number Placeholder 3"/>
          <p:cNvSpPr>
            <a:spLocks noGrp="1"/>
          </p:cNvSpPr>
          <p:nvPr>
            <p:ph type="sldNum" sz="quarter" idx="5"/>
          </p:nvPr>
        </p:nvSpPr>
        <p:spPr/>
        <p:txBody>
          <a:bodyPr/>
          <a:lstStyle/>
          <a:p>
            <a:fld id="{0C570F61-E34B-477A-9BEE-D35B9E7E6AC5}" type="slidenum">
              <a:rPr lang="en-US"/>
              <a:t>15</a:t>
            </a:fld>
            <a:endParaRPr lang="en-US"/>
          </a:p>
        </p:txBody>
      </p:sp>
    </p:spTree>
    <p:extLst>
      <p:ext uri="{BB962C8B-B14F-4D97-AF65-F5344CB8AC3E}">
        <p14:creationId xmlns:p14="http://schemas.microsoft.com/office/powerpoint/2010/main" val="4293870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I’ll talk a little bit about how we have integrated our accessibility efforts into our strategic plan, and our library.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16</a:t>
            </a:fld>
            <a:endParaRPr lang="en-US"/>
          </a:p>
        </p:txBody>
      </p:sp>
    </p:spTree>
    <p:extLst>
      <p:ext uri="{BB962C8B-B14F-4D97-AF65-F5344CB8AC3E}">
        <p14:creationId xmlns:p14="http://schemas.microsoft.com/office/powerpoint/2010/main" val="3923669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our library, we used the Balanced Scorecard, which is a standard planning and assessment framework. What you are seeing here is the overall structure. It was developed with terminology such as technology and customer, and we adapted it to libraries. It has four main areas to see an organization strategy. None of them outweighs the other, and are all seen as co-equal in terms of importance. The purple is Internal Business, which we have rephrased to Internal Processes. There is Innovation &amp; Learning, which we rephrased to be learning &amp; growth, and the customer perspective we rephrased to the user perspective. Within each perspective, there are a number of goals or objectives that can help accomplish the main things your organization identifies as important under each heading. Then each objective gets one or more measures that helps demonstrate whether progress is being made towards the main goal. So it’s multifaceted, and this is just one high level view of it, and it can get pretty complicated which we will see in just a second.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17</a:t>
            </a:fld>
            <a:endParaRPr lang="en-US"/>
          </a:p>
        </p:txBody>
      </p:sp>
    </p:spTree>
    <p:extLst>
      <p:ext uri="{BB962C8B-B14F-4D97-AF65-F5344CB8AC3E}">
        <p14:creationId xmlns:p14="http://schemas.microsoft.com/office/powerpoint/2010/main" val="34351068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Here is the balanced scorecard for the Montana State University Library. It’s a lot of text, and we will not go through every single one. But this shows the broad scope of strategic planning, and we’ll talk about our way of making accessibility work within this framework. However, strategic planning is all sort of similar, and there is a way to be flexible and adaptable and help accessibility find a way into it. Our way of creating this, we hired a consultant who joined our organization for a few months, and we had a collaborative, participatory process for co-authoring this strategic plan. So there was a </a:t>
            </a:r>
            <a:r>
              <a:rPr lang="en-US" sz="1200" kern="1200" dirty="0" err="1"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lot of opportunity to contribute to the plan, and see ourselves in the plan, and that helped us get accessibility in here in the first place.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18</a:t>
            </a:fld>
            <a:endParaRPr lang="en-US"/>
          </a:p>
        </p:txBody>
      </p:sp>
    </p:spTree>
    <p:extLst>
      <p:ext uri="{BB962C8B-B14F-4D97-AF65-F5344CB8AC3E}">
        <p14:creationId xmlns:p14="http://schemas.microsoft.com/office/powerpoint/2010/main" val="3405246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I’ll take us through step by step, for how accessibility fits into our plan. Here’s the mission that we articulated for the library: We support and advance teaching, learning, and research for Montana State University and the people of Montana by providing access to information and knowledge.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19</a:t>
            </a:fld>
            <a:endParaRPr lang="en-US"/>
          </a:p>
        </p:txBody>
      </p:sp>
    </p:spTree>
    <p:extLst>
      <p:ext uri="{BB962C8B-B14F-4D97-AF65-F5344CB8AC3E}">
        <p14:creationId xmlns:p14="http://schemas.microsoft.com/office/powerpoint/2010/main" val="3730105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I'm Jacqueline Frank, and I'm the Instruction and Accessibility Librarian. My focus is in advancing accessibility through the lens of diversity, equity, and inclusion, by promoting Universal Design for Learning in our instruction efforts and public services. </a:t>
            </a:r>
          </a:p>
        </p:txBody>
      </p:sp>
      <p:sp>
        <p:nvSpPr>
          <p:cNvPr id="4" name="Slide Number Placeholder 3"/>
          <p:cNvSpPr>
            <a:spLocks noGrp="1"/>
          </p:cNvSpPr>
          <p:nvPr>
            <p:ph type="sldNum" sz="quarter" idx="5"/>
          </p:nvPr>
        </p:nvSpPr>
        <p:spPr/>
        <p:txBody>
          <a:bodyPr/>
          <a:lstStyle/>
          <a:p>
            <a:fld id="{0C570F61-E34B-477A-9BEE-D35B9E7E6AC5}" type="slidenum">
              <a:rPr lang="en-US"/>
              <a:t>2</a:t>
            </a:fld>
            <a:endParaRPr lang="en-US"/>
          </a:p>
        </p:txBody>
      </p:sp>
    </p:spTree>
    <p:extLst>
      <p:ext uri="{BB962C8B-B14F-4D97-AF65-F5344CB8AC3E}">
        <p14:creationId xmlns:p14="http://schemas.microsoft.com/office/powerpoint/2010/main" val="932830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Then under the internal processes perspective, we articulated a goal saying: We will create useful, dynamic, and accessible digital and physical spaces. We articulated this goal, which then supports the mission from the internal processes perspective. We also were able to create these different parts of this goal, including accessibility, which we focus into and were able to put that into the plan, which creates all the possibility for developing accessibility within the strategic planning framework.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20</a:t>
            </a:fld>
            <a:endParaRPr lang="en-US"/>
          </a:p>
        </p:txBody>
      </p:sp>
    </p:spTree>
    <p:extLst>
      <p:ext uri="{BB962C8B-B14F-4D97-AF65-F5344CB8AC3E}">
        <p14:creationId xmlns:p14="http://schemas.microsoft.com/office/powerpoint/2010/main" val="14499484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also got creative under the user perspective, where as a strategic objective we said that users would interact with a welcoming and responsive physical and digital library environment. Even though accessibility doesn’t appear directly here, in our work we have interpreted welcoming and responsive to fall within an accessibility frame of mind, so this allows us to match our internal processes with what our users perceive. So we are connecting dots within our strategic plan, around accessibility.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21</a:t>
            </a:fld>
            <a:endParaRPr lang="en-US"/>
          </a:p>
        </p:txBody>
      </p:sp>
    </p:spTree>
    <p:extLst>
      <p:ext uri="{BB962C8B-B14F-4D97-AF65-F5344CB8AC3E}">
        <p14:creationId xmlns:p14="http://schemas.microsoft.com/office/powerpoint/2010/main" val="25785914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specific accessibility initiatives that have </a:t>
            </a:r>
            <a:r>
              <a:rPr lang="en-US" sz="1200" kern="1200" dirty="0" err="1" smtClean="0">
                <a:solidFill>
                  <a:schemeClr val="tx1"/>
                </a:solidFill>
                <a:effectLst/>
                <a:latin typeface="+mn-lt"/>
                <a:ea typeface="+mn-ea"/>
                <a:cs typeface="+mn-cs"/>
              </a:rPr>
              <a:t>develed</a:t>
            </a:r>
            <a:r>
              <a:rPr lang="en-US" sz="1200" kern="1200" dirty="0" smtClean="0">
                <a:solidFill>
                  <a:schemeClr val="tx1"/>
                </a:solidFill>
                <a:effectLst/>
                <a:latin typeface="+mn-lt"/>
                <a:ea typeface="+mn-ea"/>
                <a:cs typeface="+mn-cs"/>
              </a:rPr>
              <a:t> from this language, are that we have hired an Accessibility Librarian; we have started to conduct accessibility Testing for Digital Spaces; likewise with the physical spaces, we’ve conducted a Physical Space Accessibility Audit; we are conducting UX projects with students with disabilities; and we have a robust approach for internal communications and reporting.</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22</a:t>
            </a:fld>
            <a:endParaRPr lang="en-US"/>
          </a:p>
        </p:txBody>
      </p:sp>
    </p:spTree>
    <p:extLst>
      <p:ext uri="{BB962C8B-B14F-4D97-AF65-F5344CB8AC3E}">
        <p14:creationId xmlns:p14="http://schemas.microsoft.com/office/powerpoint/2010/main" val="21322855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Yeah, thanks Scott. So now we are going to dive a bit deeper into those few initiatives that Scott just mentioned, </a:t>
            </a:r>
            <a:r>
              <a:rPr lang="en-US" dirty="0" smtClean="0">
                <a:cs typeface="Calibri"/>
              </a:rPr>
              <a:t>to look </a:t>
            </a:r>
            <a:r>
              <a:rPr lang="en-US" dirty="0">
                <a:cs typeface="Calibri"/>
              </a:rPr>
              <a:t>at the data we've collected, and how we are analyzing and reporting out on our progress. </a:t>
            </a:r>
            <a:endParaRPr lang="en-US" dirty="0"/>
          </a:p>
        </p:txBody>
      </p:sp>
      <p:sp>
        <p:nvSpPr>
          <p:cNvPr id="4" name="Slide Number Placeholder 3"/>
          <p:cNvSpPr>
            <a:spLocks noGrp="1"/>
          </p:cNvSpPr>
          <p:nvPr>
            <p:ph type="sldNum" sz="quarter" idx="5"/>
          </p:nvPr>
        </p:nvSpPr>
        <p:spPr/>
        <p:txBody>
          <a:bodyPr/>
          <a:lstStyle/>
          <a:p>
            <a:fld id="{0C570F61-E34B-477A-9BEE-D35B9E7E6AC5}" type="slidenum">
              <a:rPr lang="en-US"/>
              <a:t>23</a:t>
            </a:fld>
            <a:endParaRPr lang="en-US"/>
          </a:p>
        </p:txBody>
      </p:sp>
    </p:spTree>
    <p:extLst>
      <p:ext uri="{BB962C8B-B14F-4D97-AF65-F5344CB8AC3E}">
        <p14:creationId xmlns:p14="http://schemas.microsoft.com/office/powerpoint/2010/main" val="38516638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Our strategic plan also identifies what we'd like to measure for each objective. Under the objective to create useful, dynamic, and accessible digital and physical spaces, our measures include Physical ADA Compliance, and Digital Accessibility. And under the objective to have users interact with a welcoming and responsive physical and digital library environment, our measures include Website UX. </a:t>
            </a: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24</a:t>
            </a:fld>
            <a:endParaRPr lang="en-US"/>
          </a:p>
        </p:txBody>
      </p:sp>
    </p:spTree>
    <p:extLst>
      <p:ext uri="{BB962C8B-B14F-4D97-AF65-F5344CB8AC3E}">
        <p14:creationId xmlns:p14="http://schemas.microsoft.com/office/powerpoint/2010/main" val="30044113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those measures, we've identified three specific accessibility projects as initiatives for our strategic plan. Those include 1) conducting a Physical Space Accessibility Audit, and 2) Accessibility Testing for Digital Spaces to meet compliance standards, which involves testing, identifying, and addressing </a:t>
            </a:r>
            <a:r>
              <a:rPr lang="en-US" dirty="0" smtClean="0"/>
              <a:t>accessibility </a:t>
            </a:r>
            <a:r>
              <a:rPr lang="en-US" dirty="0"/>
              <a:t>improvements on our website, </a:t>
            </a:r>
            <a:r>
              <a:rPr lang="en-US" dirty="0" smtClean="0"/>
              <a:t>and </a:t>
            </a:r>
            <a:r>
              <a:rPr lang="en-US" dirty="0"/>
              <a:t>3) conducting a website user experience project with students with </a:t>
            </a:r>
            <a:r>
              <a:rPr lang="en-US" dirty="0" smtClean="0"/>
              <a:t>disabilities.</a:t>
            </a:r>
            <a:r>
              <a:rPr lang="en-US" baseline="0" dirty="0" smtClean="0"/>
              <a:t> </a:t>
            </a:r>
            <a:endParaRPr lang="en-US" dirty="0">
              <a:cs typeface="Calibri" panose="020F0502020204030204"/>
            </a:endParaRPr>
          </a:p>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0C570F61-E34B-477A-9BEE-D35B9E7E6AC5}" type="slidenum">
              <a:rPr lang="en-US"/>
              <a:t>25</a:t>
            </a:fld>
            <a:endParaRPr lang="en-US"/>
          </a:p>
        </p:txBody>
      </p:sp>
    </p:spTree>
    <p:extLst>
      <p:ext uri="{BB962C8B-B14F-4D97-AF65-F5344CB8AC3E}">
        <p14:creationId xmlns:p14="http://schemas.microsoft.com/office/powerpoint/2010/main" val="10885154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So let's take a look at the data we've collected, and how we are analyzing and reporting out on it. </a:t>
            </a:r>
            <a:endParaRPr lang="en-US" dirty="0"/>
          </a:p>
          <a:p>
            <a:endParaRPr lang="en-US" dirty="0"/>
          </a:p>
          <a:p>
            <a:r>
              <a:rPr lang="en-US" dirty="0"/>
              <a:t>We are</a:t>
            </a:r>
            <a:r>
              <a:rPr lang="en-US" baseline="0" dirty="0"/>
              <a:t> planning </a:t>
            </a:r>
            <a:r>
              <a:rPr lang="en-US" dirty="0"/>
              <a:t>to conduct a project on website user experience with students with </a:t>
            </a:r>
            <a:r>
              <a:rPr lang="en-US" dirty="0" smtClean="0"/>
              <a:t>disabilities</a:t>
            </a:r>
            <a:r>
              <a:rPr lang="en-US" dirty="0"/>
              <a:t>, and are planning to collect</a:t>
            </a:r>
            <a:r>
              <a:rPr lang="en-US" baseline="0" dirty="0"/>
              <a:t> data in the spring of 2022.</a:t>
            </a:r>
            <a:r>
              <a:rPr lang="en-US" dirty="0"/>
              <a:t> We will ask participants to complete eight (8) tasks using the Library Web site, and the data we will collect will be the task success rate, and pain points that users express or are observed. We will also ask participants to complete a survey on usability, appearance, loyalty, trust, &amp; emotional response using the SUPR-Q &amp; SAM scale. The data we will collect from that portion will be their survey responses on usability. We will then compare the results from similar study in 2017 to identify themes, recommended improvements, and next steps.</a:t>
            </a:r>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26</a:t>
            </a:fld>
            <a:endParaRPr lang="en-US"/>
          </a:p>
        </p:txBody>
      </p:sp>
    </p:spTree>
    <p:extLst>
      <p:ext uri="{BB962C8B-B14F-4D97-AF65-F5344CB8AC3E}">
        <p14:creationId xmlns:p14="http://schemas.microsoft.com/office/powerpoint/2010/main" val="4064181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For the physical ADA compliance audit we conducted, we used two tools specific to libraries to walk around our building and answer 125 different </a:t>
            </a:r>
            <a:r>
              <a:rPr lang="en-US" dirty="0" smtClean="0">
                <a:cs typeface="Calibri"/>
              </a:rPr>
              <a:t>questions </a:t>
            </a:r>
            <a:r>
              <a:rPr lang="en-US" dirty="0">
                <a:cs typeface="Calibri"/>
              </a:rPr>
              <a:t>related to space requirements. </a:t>
            </a:r>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27</a:t>
            </a:fld>
            <a:endParaRPr lang="en-US"/>
          </a:p>
        </p:txBody>
      </p:sp>
    </p:spTree>
    <p:extLst>
      <p:ext uri="{BB962C8B-B14F-4D97-AF65-F5344CB8AC3E}">
        <p14:creationId xmlns:p14="http://schemas.microsoft.com/office/powerpoint/2010/main" val="30049116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6f65dab5f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6f65dab5f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cs typeface="Calibri"/>
              </a:rPr>
              <a:t>This </a:t>
            </a:r>
            <a:r>
              <a:rPr lang="en-US" dirty="0" smtClean="0">
                <a:cs typeface="Calibri"/>
              </a:rPr>
              <a:t>slide shows </a:t>
            </a:r>
            <a:r>
              <a:rPr lang="en-US" dirty="0">
                <a:cs typeface="Calibri"/>
              </a:rPr>
              <a:t>an example of what the IFLA Access to Libraries for Persons with Disabilities Checklist looks like, with bulleted lists </a:t>
            </a:r>
            <a:r>
              <a:rPr lang="en-US" dirty="0" smtClean="0">
                <a:cs typeface="Calibri"/>
              </a:rPr>
              <a:t>of questions broken </a:t>
            </a:r>
            <a:r>
              <a:rPr lang="en-US" dirty="0">
                <a:cs typeface="Calibri"/>
              </a:rPr>
              <a:t>out into </a:t>
            </a:r>
            <a:r>
              <a:rPr lang="en-US" dirty="0" smtClean="0">
                <a:cs typeface="Calibri"/>
              </a:rPr>
              <a:t>various sections of the library..</a:t>
            </a:r>
            <a:r>
              <a:rPr lang="en-US" dirty="0">
                <a:cs typeface="Calibri"/>
              </a:rPr>
              <a:t> </a:t>
            </a:r>
            <a:endParaRPr dirty="0"/>
          </a:p>
        </p:txBody>
      </p:sp>
    </p:spTree>
    <p:extLst>
      <p:ext uri="{BB962C8B-B14F-4D97-AF65-F5344CB8AC3E}">
        <p14:creationId xmlns:p14="http://schemas.microsoft.com/office/powerpoint/2010/main" val="3148963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6f65dab5f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6f65dab5f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cs typeface="Calibri"/>
              </a:rPr>
              <a:t>And this is an example of what the Project Enable ADA Library </a:t>
            </a:r>
            <a:r>
              <a:rPr lang="en-US" dirty="0" smtClean="0">
                <a:cs typeface="Calibri"/>
              </a:rPr>
              <a:t>Accessibility </a:t>
            </a:r>
            <a:r>
              <a:rPr lang="en-US" dirty="0">
                <a:cs typeface="Calibri"/>
              </a:rPr>
              <a:t>Checklist looks like, which is outlined in more of a spreadsheet view again broken out into different sections, but with columns for comments, and a clear yes/no answer of if it meets compliance. </a:t>
            </a:r>
            <a:endParaRPr dirty="0"/>
          </a:p>
        </p:txBody>
      </p:sp>
    </p:spTree>
    <p:extLst>
      <p:ext uri="{BB962C8B-B14F-4D97-AF65-F5344CB8AC3E}">
        <p14:creationId xmlns:p14="http://schemas.microsoft.com/office/powerpoint/2010/main" val="1729328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cs typeface="Calibri"/>
              </a:rPr>
              <a:t>Hi </a:t>
            </a:r>
            <a:r>
              <a:rPr lang="en-US" sz="1200" kern="1200" dirty="0" smtClean="0">
                <a:solidFill>
                  <a:schemeClr val="tx1"/>
                </a:solidFill>
                <a:effectLst/>
                <a:latin typeface="+mn-lt"/>
                <a:ea typeface="+mn-ea"/>
                <a:cs typeface="+mn-cs"/>
              </a:rPr>
              <a:t>everyone, and I'm Scott Young. I’m the user experience and assessment librarian at MSU, so I focus on UX and assessment. I also do service design, and I think about professional ethics. So you can see that Jacquie and I are great collaborators for bringing together accessibility and assessment in our library, and we’re happy to be here today to talk to you about it. </a:t>
            </a:r>
          </a:p>
        </p:txBody>
      </p:sp>
      <p:sp>
        <p:nvSpPr>
          <p:cNvPr id="4" name="Slide Number Placeholder 3"/>
          <p:cNvSpPr>
            <a:spLocks noGrp="1"/>
          </p:cNvSpPr>
          <p:nvPr>
            <p:ph type="sldNum" sz="quarter" idx="5"/>
          </p:nvPr>
        </p:nvSpPr>
        <p:spPr/>
        <p:txBody>
          <a:bodyPr/>
          <a:lstStyle/>
          <a:p>
            <a:fld id="{0C570F61-E34B-477A-9BEE-D35B9E7E6AC5}" type="slidenum">
              <a:rPr lang="en-US"/>
              <a:t>3</a:t>
            </a:fld>
            <a:endParaRPr lang="en-US"/>
          </a:p>
        </p:txBody>
      </p:sp>
    </p:spTree>
    <p:extLst>
      <p:ext uri="{BB962C8B-B14F-4D97-AF65-F5344CB8AC3E}">
        <p14:creationId xmlns:p14="http://schemas.microsoft.com/office/powerpoint/2010/main" val="9084582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6f65dab5f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6f65dab5f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cs typeface="Calibri"/>
              </a:rPr>
              <a:t>We created our own, combined spreadsheet, with all 125 questions that were compiled from the two tools. We also identified five (5) levels of compliance that we will use to track our progress over time: 1) meets compliance; 2) meets minimum compliance but an improvement was identified, 3) meets minimum compliance and an improvement was already completed (which helps track our improvements over time) - those three all make up the first chart on the left. Level 4) is does not meet compliance but we provide an alternative accommodation, which is the middle chart, and level 5) does not meet compliance, with notes about what needs to be done to improve it. Laying out the number of items in each of these categories in these three charts helps show that we are almost fully compliant, and the few items where we are not are due to an old building with a split-level first floor. </a:t>
            </a:r>
            <a:endParaRPr dirty="0">
              <a:cs typeface="Calibri"/>
            </a:endParaRPr>
          </a:p>
        </p:txBody>
      </p:sp>
    </p:spTree>
    <p:extLst>
      <p:ext uri="{BB962C8B-B14F-4D97-AF65-F5344CB8AC3E}">
        <p14:creationId xmlns:p14="http://schemas.microsoft.com/office/powerpoint/2010/main" val="3738897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6f65dab5f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6f65dab5f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Beyond compliance, we identified Forty-eight (48) improvements in our project report, six (6) of which we immediately completed. For example, lowering our public printers to ensure adequate knee space underneath. The remaining forty-two (42) are more costly or difficult, for example adding a restroom to 1st floor because without power, there are no accessible restrooms on the main level.</a:t>
            </a:r>
            <a:endParaRPr lang="en-US" dirty="0">
              <a:cs typeface="Calibri"/>
            </a:endParaRPr>
          </a:p>
        </p:txBody>
      </p:sp>
    </p:spTree>
    <p:extLst>
      <p:ext uri="{BB962C8B-B14F-4D97-AF65-F5344CB8AC3E}">
        <p14:creationId xmlns:p14="http://schemas.microsoft.com/office/powerpoint/2010/main" val="54961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6f65dab5f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6f65dab5f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nSpc>
                <a:spcPct val="113999"/>
              </a:lnSpc>
            </a:pPr>
            <a:r>
              <a:rPr lang="en-US" dirty="0"/>
              <a:t>We completed the original 2.1a initiative by simply conducting the audit. However, moving forward we plan to outline a new initiative, to implement the improvements and track our progress of over time. </a:t>
            </a:r>
            <a:endParaRPr lang="en-US" dirty="0">
              <a:cs typeface="Calibri" panose="020F0502020204030204"/>
            </a:endParaRPr>
          </a:p>
        </p:txBody>
      </p:sp>
    </p:spTree>
    <p:extLst>
      <p:ext uri="{BB962C8B-B14F-4D97-AF65-F5344CB8AC3E}">
        <p14:creationId xmlns:p14="http://schemas.microsoft.com/office/powerpoint/2010/main" val="31941693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our </a:t>
            </a:r>
            <a:r>
              <a:rPr lang="en-US" dirty="0" err="1"/>
              <a:t>iniative</a:t>
            </a:r>
            <a:r>
              <a:rPr lang="en-US" dirty="0"/>
              <a:t> to test our digital spaces for accessibility, namely the library website, we are using an accessibility checker that is build into our website CMS. This allows us to conduct a website inventory of each webpage, and identify all accessibility errors/tasks on those webpages. So we have created a spreadsheet listing every webpage, and the number of accessibility tasks on each page, and we are working to address any accessibility errors/tasks we find on the website. </a:t>
            </a:r>
            <a:endParaRPr lang="en-US" dirty="0">
              <a:cs typeface="Calibri"/>
            </a:endParaRPr>
          </a:p>
        </p:txBody>
      </p:sp>
      <p:sp>
        <p:nvSpPr>
          <p:cNvPr id="4" name="Slide Number Placeholder 3"/>
          <p:cNvSpPr>
            <a:spLocks noGrp="1"/>
          </p:cNvSpPr>
          <p:nvPr>
            <p:ph type="sldNum" sz="quarter" idx="10"/>
          </p:nvPr>
        </p:nvSpPr>
        <p:spPr/>
        <p:txBody>
          <a:bodyPr/>
          <a:lstStyle/>
          <a:p>
            <a:fld id="{0C570F61-E34B-477A-9BEE-D35B9E7E6AC5}" type="slidenum">
              <a:rPr lang="en-US" smtClean="0"/>
              <a:t>33</a:t>
            </a:fld>
            <a:endParaRPr lang="en-US"/>
          </a:p>
        </p:txBody>
      </p:sp>
    </p:spTree>
    <p:extLst>
      <p:ext uri="{BB962C8B-B14F-4D97-AF65-F5344CB8AC3E}">
        <p14:creationId xmlns:p14="http://schemas.microsoft.com/office/powerpoint/2010/main" val="38137375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That spreadsheet looks something like this, with the page URL listed, who created or updates the page content, and if there are any accessibility errors or improvements. </a:t>
            </a:r>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34</a:t>
            </a:fld>
            <a:endParaRPr lang="en-US"/>
          </a:p>
        </p:txBody>
      </p:sp>
    </p:spTree>
    <p:extLst>
      <p:ext uri="{BB962C8B-B14F-4D97-AF65-F5344CB8AC3E}">
        <p14:creationId xmlns:p14="http://schemas.microsoft.com/office/powerpoint/2010/main" val="42323226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Then we summarize the results of that table into a few final charts. The CMS inventory chart shows that we have looked at all webpages across our library website, and the CMS Accessibility Tasks chart shows the number of errors or tasks identified and how many have been completed. </a:t>
            </a:r>
          </a:p>
          <a:p>
            <a:endParaRPr lang="en-US" dirty="0">
              <a:cs typeface="Calibri"/>
            </a:endParaRPr>
          </a:p>
          <a:p>
            <a:r>
              <a:rPr lang="en-US" dirty="0">
                <a:cs typeface="Calibri"/>
              </a:rPr>
              <a:t>So now that we've seen some of the nuts and bolts of these three initiatives, including the data we're collecting and tracking, and how we are reporting on our progress, Scott is going to talk about some of the successes and challenges along the way. </a:t>
            </a:r>
          </a:p>
        </p:txBody>
      </p:sp>
      <p:sp>
        <p:nvSpPr>
          <p:cNvPr id="4" name="Slide Number Placeholder 3"/>
          <p:cNvSpPr>
            <a:spLocks noGrp="1"/>
          </p:cNvSpPr>
          <p:nvPr>
            <p:ph type="sldNum" sz="quarter" idx="10"/>
          </p:nvPr>
        </p:nvSpPr>
        <p:spPr/>
        <p:txBody>
          <a:bodyPr/>
          <a:lstStyle/>
          <a:p>
            <a:fld id="{0C570F61-E34B-477A-9BEE-D35B9E7E6AC5}" type="slidenum">
              <a:rPr lang="en-US" smtClean="0"/>
              <a:t>35</a:t>
            </a:fld>
            <a:endParaRPr lang="en-US"/>
          </a:p>
        </p:txBody>
      </p:sp>
    </p:spTree>
    <p:extLst>
      <p:ext uri="{BB962C8B-B14F-4D97-AF65-F5344CB8AC3E}">
        <p14:creationId xmlns:p14="http://schemas.microsoft.com/office/powerpoint/2010/main" val="12874251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I’m going to summarize what we have seen as success and challenges to strategic planning. When we encourage you to think about incorporating accessibility into your own strategic planning, we are thinking of Strategic planning at the highest levels which can be thought of as setting goals, and measuring progress. If your goal at your university or library is to implement accessibility, the strategic planning framework can help you do that. So we’ll see what we’ve seen go well, and what could be better.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36</a:t>
            </a:fld>
            <a:endParaRPr lang="en-US"/>
          </a:p>
        </p:txBody>
      </p:sp>
    </p:spTree>
    <p:extLst>
      <p:ext uri="{BB962C8B-B14F-4D97-AF65-F5344CB8AC3E}">
        <p14:creationId xmlns:p14="http://schemas.microsoft.com/office/powerpoint/2010/main" val="4017600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We’ve seen that project planning can be structured into strategic planning. There are ways to be creative and interpretive within the strategic planning framework, so discrete accessibility projects can be integrated into the broader framework, which can help make forward progress.  Then intentionally integrate accessibility into the strategic plan, can raise the visibility of the work. We’ve seen that first there is an awareness, then resources come  from that awareness. That can be incredible valuable for getting accessibly work done, just getting resources behind it. We’ve created a new position in our library, in that sense we have a budget behind accessibility which is really awesome.  Jacquie, as a part of her work in that role, regularly updates the library about accessibility progress, so people are thinking about it, Jacquie is activating people throughout the library through workshops and other trainings, and so accessibility work is really happening, and then it’s been sort of credited through strategic planning. To summarize, leveraging the tools and priorities of strategic planning can amplify accessibility work.</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37</a:t>
            </a:fld>
            <a:endParaRPr lang="en-US"/>
          </a:p>
        </p:txBody>
      </p:sp>
    </p:spTree>
    <p:extLst>
      <p:ext uri="{BB962C8B-B14F-4D97-AF65-F5344CB8AC3E}">
        <p14:creationId xmlns:p14="http://schemas.microsoft.com/office/powerpoint/2010/main" val="1317785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approach is not without its challenges. Strategic planning can be complicated, which we referenced earlier, but there is a complexity to it with so many stakeholder interests and perspectives. That is sort of the other side of the coin of alignment, which is the work of actually aligning all of those different perspectives. Accessibility is just one part of a broader plan, so there are questions about how the </a:t>
            </a:r>
            <a:r>
              <a:rPr lang="en-US" sz="1200" kern="1200" dirty="0" err="1" smtClean="0">
                <a:solidFill>
                  <a:schemeClr val="tx1"/>
                </a:solidFill>
                <a:effectLst/>
                <a:latin typeface="+mn-lt"/>
                <a:ea typeface="+mn-ea"/>
                <a:cs typeface="+mn-cs"/>
              </a:rPr>
              <a:t>ia</a:t>
            </a:r>
            <a:r>
              <a:rPr lang="en-US" sz="1200" kern="1200" dirty="0" smtClean="0">
                <a:solidFill>
                  <a:schemeClr val="tx1"/>
                </a:solidFill>
                <a:effectLst/>
                <a:latin typeface="+mn-lt"/>
                <a:ea typeface="+mn-ea"/>
                <a:cs typeface="+mn-cs"/>
              </a:rPr>
              <a:t> plan administered, and who is responsible for the big picture and all the different moving parts? Accessibility may be one part of the broader plan, so how does your accessibility work fit in and correspond to the other parts. How big is the strategic plan, and what is the organizational capacity to fulfil the strategic objectives that have been identified? You saw above that we have several goals articulated. We have a seven (7) year plan, so we try to create a prioritization where we identify a subset of goals to focus on for a certain year, so there is some additional work there to see if and where accessibility falls within those priorities. This all to say that the culture of planning assessment can be variable. There can be different organizational interests and capacities to actually do this work, but if the capacity is there, and a strategic planning framework, then there can be some big wins for accessibility.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38</a:t>
            </a:fld>
            <a:endParaRPr lang="en-US"/>
          </a:p>
        </p:txBody>
      </p:sp>
    </p:spTree>
    <p:extLst>
      <p:ext uri="{BB962C8B-B14F-4D97-AF65-F5344CB8AC3E}">
        <p14:creationId xmlns:p14="http://schemas.microsoft.com/office/powerpoint/2010/main" val="42511960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leave, we also want to make it clear how you can do this at your library. Going back to our main </a:t>
            </a:r>
            <a:r>
              <a:rPr lang="en-US" dirty="0" smtClean="0"/>
              <a:t>takeaways</a:t>
            </a:r>
            <a:r>
              <a:rPr lang="en-US" dirty="0"/>
              <a:t>: that you may already be doing accessibility work, you may already have a strategic plan, and by integrating accessibility into your library's strategic plan it can align interests and help you accomplish your accessibility goals, we'd like to offer some examples of how you might be able to integrate accessibility into your strategic plan. </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39</a:t>
            </a:fld>
            <a:endParaRPr lang="en-US"/>
          </a:p>
        </p:txBody>
      </p:sp>
    </p:spTree>
    <p:extLst>
      <p:ext uri="{BB962C8B-B14F-4D97-AF65-F5344CB8AC3E}">
        <p14:creationId xmlns:p14="http://schemas.microsoft.com/office/powerpoint/2010/main" val="35710968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To get us started today we'll go over a brief outline, and then pose some framing questions to think about throughout the rest of the presentation. </a:t>
            </a:r>
          </a:p>
          <a:p>
            <a:pPr marL="285750" indent="-285750">
              <a:buFont typeface="Arial"/>
              <a:buChar char="•"/>
            </a:pPr>
            <a:endParaRPr lang="en-US" dirty="0">
              <a:cs typeface="Calibri"/>
            </a:endParaRPr>
          </a:p>
          <a:p>
            <a:pPr marL="285750" indent="-285750">
              <a:buFont typeface="Arial"/>
              <a:buChar char="•"/>
            </a:pPr>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4</a:t>
            </a:fld>
            <a:endParaRPr lang="en-US"/>
          </a:p>
        </p:txBody>
      </p:sp>
    </p:spTree>
    <p:extLst>
      <p:ext uri="{BB962C8B-B14F-4D97-AF65-F5344CB8AC3E}">
        <p14:creationId xmlns:p14="http://schemas.microsoft.com/office/powerpoint/2010/main" val="41257001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panose="020F0502020204030204"/>
              </a:rPr>
              <a:t>We've shown you just one example of how we used our library strategic plan to do this, which has worked well for us. But that's only one strategic plan, and we already had accessibility written into it explicitly. So what if you already have a strategic plan, that does not include accessibility? How can you integrate accessibility anyway, and tie it to the existing plan? We believe that  </a:t>
            </a:r>
            <a:r>
              <a:rPr lang="en-US" dirty="0"/>
              <a:t>accessibility can fit under many broad areas that might already be </a:t>
            </a:r>
            <a:r>
              <a:rPr lang="en-US" dirty="0" smtClean="0"/>
              <a:t>in </a:t>
            </a:r>
            <a:r>
              <a:rPr lang="en-US" dirty="0"/>
              <a:t>your institutions strategic plan, including Diversity, Equity, and/or Inclusion efforts, Improving Physical Spaces, Improving the User Experience, Improving Digital Resources and/or the library website, supporting student information literacy, and more. Bottom line, get creative or brainstorm with someone else, because there is likely a place that accessibility can fit. </a:t>
            </a: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0C570F61-E34B-477A-9BEE-D35B9E7E6AC5}" type="slidenum">
              <a:rPr lang="en-US"/>
              <a:t>40</a:t>
            </a:fld>
            <a:endParaRPr lang="en-US"/>
          </a:p>
        </p:txBody>
      </p:sp>
    </p:spTree>
    <p:extLst>
      <p:ext uri="{BB962C8B-B14F-4D97-AF65-F5344CB8AC3E}">
        <p14:creationId xmlns:p14="http://schemas.microsoft.com/office/powerpoint/2010/main" val="1921848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Thank you for joining us today, and we hope you have found our presentation useful. </a:t>
            </a:r>
            <a:endParaRPr lang="en-US" dirty="0"/>
          </a:p>
          <a:p>
            <a:endParaRPr lang="en-US" dirty="0">
              <a:cs typeface="Calibri"/>
            </a:endParaRPr>
          </a:p>
          <a:p>
            <a:r>
              <a:rPr lang="en-US" dirty="0">
                <a:cs typeface="Calibri"/>
              </a:rPr>
              <a:t>We'd like to offer the framing questions again as a place to start our discussion. </a:t>
            </a:r>
            <a:r>
              <a:rPr lang="en-US" dirty="0"/>
              <a:t>What are the main barriers you face at your institution in implementing accessibility? What is your library's culture of planning and assessment? Where is accessibility work happening in your library? How can this work be aligned—your projects, your library's strategy, your university's mission? </a:t>
            </a:r>
          </a:p>
          <a:p>
            <a:endParaRPr lang="en-US" dirty="0">
              <a:cs typeface="Calibri"/>
            </a:endParaRPr>
          </a:p>
          <a:p>
            <a:r>
              <a:rPr lang="en-US" dirty="0">
                <a:cs typeface="Calibri"/>
              </a:rPr>
              <a:t>With that, what are your thoughts, and </a:t>
            </a:r>
            <a:r>
              <a:rPr lang="en-US" dirty="0"/>
              <a:t>what questions do you have for us?</a:t>
            </a:r>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41</a:t>
            </a:fld>
            <a:endParaRPr lang="en-US"/>
          </a:p>
        </p:txBody>
      </p:sp>
    </p:spTree>
    <p:extLst>
      <p:ext uri="{BB962C8B-B14F-4D97-AF65-F5344CB8AC3E}">
        <p14:creationId xmlns:p14="http://schemas.microsoft.com/office/powerpoint/2010/main" val="3128932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panose="020F0502020204030204"/>
              </a:rPr>
              <a:t>After the framing questions, we'll give an overview of the evolution of Accessibility efforts at the MSU Library, discuss how we've integrated accessibility into our Library Strategic Plan, show our strategic plan in action with specific examples of our initiatives and progress, talk about some of the challenges and limitations, and then leave you with some possible ideas of how UX and accessibility work can fit into many different areas of an institutions existing strategic plan, so that</a:t>
            </a:r>
            <a:r>
              <a:rPr lang="en-US" dirty="0"/>
              <a:t> you have an idea of how you can do this at your various institutions. </a:t>
            </a:r>
          </a:p>
        </p:txBody>
      </p:sp>
      <p:sp>
        <p:nvSpPr>
          <p:cNvPr id="4" name="Slide Number Placeholder 3"/>
          <p:cNvSpPr>
            <a:spLocks noGrp="1"/>
          </p:cNvSpPr>
          <p:nvPr>
            <p:ph type="sldNum" sz="quarter" idx="5"/>
          </p:nvPr>
        </p:nvSpPr>
        <p:spPr/>
        <p:txBody>
          <a:bodyPr/>
          <a:lstStyle/>
          <a:p>
            <a:fld id="{0C570F61-E34B-477A-9BEE-D35B9E7E6AC5}" type="slidenum">
              <a:rPr lang="en-US"/>
              <a:t>5</a:t>
            </a:fld>
            <a:endParaRPr lang="en-US"/>
          </a:p>
        </p:txBody>
      </p:sp>
    </p:spTree>
    <p:extLst>
      <p:ext uri="{BB962C8B-B14F-4D97-AF65-F5344CB8AC3E}">
        <p14:creationId xmlns:p14="http://schemas.microsoft.com/office/powerpoint/2010/main" val="2383203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panose="020F0502020204030204"/>
              </a:rPr>
              <a:t>But first, we'd like</a:t>
            </a:r>
            <a:r>
              <a:rPr lang="en-US" dirty="0"/>
              <a:t> to acknowledge that</a:t>
            </a:r>
            <a:r>
              <a:rPr lang="en-US" baseline="0" dirty="0"/>
              <a:t> a</a:t>
            </a:r>
            <a:r>
              <a:rPr lang="en-US" dirty="0"/>
              <a:t>ccessibility is more than compliance—it’s a commitment to the professional values of access, diversity, and social responsibility. However, accessibility work often involves changing the status quo of operations,</a:t>
            </a:r>
            <a:r>
              <a:rPr lang="en-US" baseline="0" dirty="0"/>
              <a:t> and </a:t>
            </a:r>
            <a:r>
              <a:rPr lang="en-US" dirty="0"/>
              <a:t>many times barriers can get in the way of us from making change and realizing the promise of accessibility. </a:t>
            </a:r>
          </a:p>
          <a:p>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6</a:t>
            </a:fld>
            <a:endParaRPr lang="en-US"/>
          </a:p>
        </p:txBody>
      </p:sp>
    </p:spTree>
    <p:extLst>
      <p:ext uri="{BB962C8B-B14F-4D97-AF65-F5344CB8AC3E}">
        <p14:creationId xmlns:p14="http://schemas.microsoft.com/office/powerpoint/2010/main" val="4240144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do we find actionable ways to confront these barriers, work within our existing structures, and realize our values? We’d lik</a:t>
            </a:r>
            <a:r>
              <a:rPr lang="en-US" baseline="0" dirty="0"/>
              <a:t>e to offer on</a:t>
            </a:r>
            <a:r>
              <a:rPr lang="en-US" dirty="0"/>
              <a:t>e answer to that question.</a:t>
            </a: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7</a:t>
            </a:fld>
            <a:endParaRPr lang="en-US"/>
          </a:p>
        </p:txBody>
      </p:sp>
    </p:spTree>
    <p:extLst>
      <p:ext uri="{BB962C8B-B14F-4D97-AF65-F5344CB8AC3E}">
        <p14:creationId xmlns:p14="http://schemas.microsoft.com/office/powerpoint/2010/main" val="1629041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By realizing that </a:t>
            </a:r>
            <a:r>
              <a:rPr lang="en-US" dirty="0"/>
              <a:t>we operate within different contexts and complicated systemic challenges,</a:t>
            </a:r>
            <a:r>
              <a:rPr lang="en-US" baseline="0" dirty="0"/>
              <a:t> a</a:t>
            </a:r>
            <a:r>
              <a:rPr lang="en-US" dirty="0"/>
              <a:t>nd that we are necessarily working from within that context, we have taken advantage of our library strategic plan and used it as a mechanism to propel and assess our accessibility efforts. Strategic planning is a common apparatus within our higher education context, and we show how it can be used to advance accessibility and improve the user experience. </a:t>
            </a:r>
          </a:p>
          <a:p>
            <a:endParaRPr lang="en-US" dirty="0"/>
          </a:p>
          <a:p>
            <a:r>
              <a:rPr lang="en-US" dirty="0"/>
              <a:t>We will speak from our perspective of using the Balanced Scorecard, which is a specific structure for strategic plans, and share our strategies for </a:t>
            </a:r>
            <a:r>
              <a:rPr lang="en-US" b="1" dirty="0"/>
              <a:t>making change from within, by integrating accessibility into library strategic planning and UX assessment efforts. </a:t>
            </a:r>
            <a:r>
              <a:rPr lang="en-US" dirty="0"/>
              <a:t>Then to extend the reach, we will discuss how UX and accessibility work can fit into many different areas of various strategic plans. </a:t>
            </a:r>
            <a:endParaRPr lang="en-US" dirty="0">
              <a:cs typeface="Calibri"/>
            </a:endParaRPr>
          </a:p>
          <a:p>
            <a:endParaRPr lang="en-US" dirty="0"/>
          </a:p>
          <a:p>
            <a:endParaRPr lang="en-US" dirty="0">
              <a:cs typeface="Calibri"/>
            </a:endParaRPr>
          </a:p>
          <a:p>
            <a:pPr marL="285750" indent="-285750">
              <a:buFont typeface="Arial"/>
              <a:buChar char="•"/>
            </a:pPr>
            <a:endParaRPr lang="en-US" dirty="0">
              <a:cs typeface="Calibri"/>
            </a:endParaRPr>
          </a:p>
        </p:txBody>
      </p:sp>
      <p:sp>
        <p:nvSpPr>
          <p:cNvPr id="4" name="Slide Number Placeholder 3"/>
          <p:cNvSpPr>
            <a:spLocks noGrp="1"/>
          </p:cNvSpPr>
          <p:nvPr>
            <p:ph type="sldNum" sz="quarter" idx="5"/>
          </p:nvPr>
        </p:nvSpPr>
        <p:spPr/>
        <p:txBody>
          <a:bodyPr/>
          <a:lstStyle/>
          <a:p>
            <a:fld id="{0C570F61-E34B-477A-9BEE-D35B9E7E6AC5}" type="slidenum">
              <a:rPr lang="en-US"/>
              <a:t>8</a:t>
            </a:fld>
            <a:endParaRPr lang="en-US"/>
          </a:p>
        </p:txBody>
      </p:sp>
    </p:spTree>
    <p:extLst>
      <p:ext uri="{BB962C8B-B14F-4D97-AF65-F5344CB8AC3E}">
        <p14:creationId xmlns:p14="http://schemas.microsoft.com/office/powerpoint/2010/main" val="2463316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we start to move ahead, we’d like to offer a few framing questions to help prompt your thinking and to show where we are headed. We will also offer our conclusion up front here, so you can see where we will end up, and then we will connect the dots along the way. </a:t>
            </a:r>
          </a:p>
          <a:p>
            <a:endParaRPr lang="en-US" dirty="0"/>
          </a:p>
        </p:txBody>
      </p:sp>
      <p:sp>
        <p:nvSpPr>
          <p:cNvPr id="4" name="Slide Number Placeholder 3"/>
          <p:cNvSpPr>
            <a:spLocks noGrp="1"/>
          </p:cNvSpPr>
          <p:nvPr>
            <p:ph type="sldNum" sz="quarter" idx="10"/>
          </p:nvPr>
        </p:nvSpPr>
        <p:spPr/>
        <p:txBody>
          <a:bodyPr/>
          <a:lstStyle/>
          <a:p>
            <a:fld id="{0C570F61-E34B-477A-9BEE-D35B9E7E6AC5}" type="slidenum">
              <a:rPr lang="en-US" smtClean="0"/>
              <a:t>9</a:t>
            </a:fld>
            <a:endParaRPr lang="en-US"/>
          </a:p>
        </p:txBody>
      </p:sp>
    </p:spTree>
    <p:extLst>
      <p:ext uri="{BB962C8B-B14F-4D97-AF65-F5344CB8AC3E}">
        <p14:creationId xmlns:p14="http://schemas.microsoft.com/office/powerpoint/2010/main" val="12936131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385387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lnSpc>
                <a:spcPct val="114000"/>
              </a:lnSpc>
              <a:spcAft>
                <a:spcPts val="300"/>
              </a:spcAft>
              <a:defRPr sz="3200">
                <a:latin typeface="Arial" panose="020B0604020202020204" pitchFamily="34" charset="0"/>
                <a:cs typeface="Arial" panose="020B0604020202020204" pitchFamily="34" charset="0"/>
              </a:defRPr>
            </a:lvl1pPr>
            <a:lvl2pPr>
              <a:lnSpc>
                <a:spcPct val="114000"/>
              </a:lnSpc>
              <a:spcAft>
                <a:spcPts val="300"/>
              </a:spcAft>
              <a:defRPr sz="2800">
                <a:latin typeface="Arial" panose="020B0604020202020204" pitchFamily="34" charset="0"/>
                <a:cs typeface="Arial" panose="020B0604020202020204" pitchFamily="34" charset="0"/>
              </a:defRPr>
            </a:lvl2pPr>
            <a:lvl3pPr>
              <a:lnSpc>
                <a:spcPct val="114000"/>
              </a:lnSpc>
              <a:spcAft>
                <a:spcPts val="300"/>
              </a:spcAft>
              <a:defRPr sz="2400">
                <a:latin typeface="Arial" panose="020B0604020202020204" pitchFamily="34" charset="0"/>
                <a:cs typeface="Arial" panose="020B0604020202020204" pitchFamily="34" charset="0"/>
              </a:defRPr>
            </a:lvl3pPr>
            <a:lvl4pPr>
              <a:lnSpc>
                <a:spcPct val="114000"/>
              </a:lnSpc>
              <a:spcAft>
                <a:spcPts val="300"/>
              </a:spcAft>
              <a:defRPr sz="2400">
                <a:latin typeface="Arial" panose="020B0604020202020204" pitchFamily="34" charset="0"/>
                <a:cs typeface="Arial" panose="020B0604020202020204" pitchFamily="34" charset="0"/>
              </a:defRPr>
            </a:lvl4pPr>
            <a:lvl5pPr>
              <a:lnSpc>
                <a:spcPct val="114000"/>
              </a:lnSpc>
              <a:spcAft>
                <a:spcPts val="300"/>
              </a:spcAft>
              <a:defRPr sz="2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3133291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a:extLst>
              <a:ext uri="{FF2B5EF4-FFF2-40B4-BE49-F238E27FC236}">
                <a16:creationId xmlns:a16="http://schemas.microsoft.com/office/drawing/2014/main" id="{1F048C8B-61F3-0F45-AAC9-D131C68B8AF4}"/>
              </a:ext>
            </a:extLst>
          </p:cNvPr>
          <p:cNvSpPr txBox="1"/>
          <p:nvPr userDrawn="1"/>
        </p:nvSpPr>
        <p:spPr>
          <a:xfrm>
            <a:off x="8102600" y="6311900"/>
            <a:ext cx="3362960" cy="430887"/>
          </a:xfrm>
          <a:prstGeom prst="rect">
            <a:avLst/>
          </a:prstGeom>
          <a:noFill/>
        </p:spPr>
        <p:txBody>
          <a:bodyPr wrap="square" rtlCol="0">
            <a:spAutoFit/>
          </a:bodyPr>
          <a:lstStyle/>
          <a:p>
            <a:pPr algn="r"/>
            <a:r>
              <a:rPr lang="en-US" sz="1100">
                <a:latin typeface=""/>
              </a:rPr>
              <a:t>Integrating Accessibility into Strategic Planning</a:t>
            </a:r>
          </a:p>
          <a:p>
            <a:pPr algn="r"/>
            <a:r>
              <a:rPr lang="en-US" sz="1100">
                <a:latin typeface=""/>
              </a:rPr>
              <a:t>Jacqueline L. Frank &amp; Scott W. H. Young</a:t>
            </a:r>
          </a:p>
        </p:txBody>
      </p:sp>
      <p:sp>
        <p:nvSpPr>
          <p:cNvPr id="10" name="TextBox 9">
            <a:extLst>
              <a:ext uri="{FF2B5EF4-FFF2-40B4-BE49-F238E27FC236}">
                <a16:creationId xmlns:a16="http://schemas.microsoft.com/office/drawing/2014/main" id="{3FEA650E-6506-C444-B046-B143A23447BC}"/>
              </a:ext>
            </a:extLst>
          </p:cNvPr>
          <p:cNvSpPr txBox="1"/>
          <p:nvPr userDrawn="1"/>
        </p:nvSpPr>
        <p:spPr>
          <a:xfrm>
            <a:off x="4201161" y="6396538"/>
            <a:ext cx="3362960" cy="261610"/>
          </a:xfrm>
          <a:prstGeom prst="rect">
            <a:avLst/>
          </a:prstGeom>
          <a:noFill/>
        </p:spPr>
        <p:txBody>
          <a:bodyPr wrap="square" rtlCol="0">
            <a:spAutoFit/>
          </a:bodyPr>
          <a:lstStyle/>
          <a:p>
            <a:pPr algn="ctr"/>
            <a:r>
              <a:rPr lang="en-US" sz="1100">
                <a:latin typeface=""/>
              </a:rPr>
              <a:t>Digital GLAM Spaces Conference 2021</a:t>
            </a:r>
          </a:p>
        </p:txBody>
      </p:sp>
      <p:pic>
        <p:nvPicPr>
          <p:cNvPr id="1030" name="Picture 6">
            <a:extLst>
              <a:ext uri="{FF2B5EF4-FFF2-40B4-BE49-F238E27FC236}">
                <a16:creationId xmlns:a16="http://schemas.microsoft.com/office/drawing/2014/main" id="{343D9D74-1C4A-CF49-BA8F-B502C644AF6B}"/>
              </a:ext>
            </a:extLst>
          </p:cNvPr>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838200" y="6358513"/>
            <a:ext cx="1549400" cy="268724"/>
          </a:xfrm>
          <a:prstGeom prst="rect">
            <a:avLst/>
          </a:prstGeom>
          <a:noFill/>
          <a:extLst>
            <a:ext uri="{909E8E84-426E-40DD-AFC4-6F175D3DCCD1}">
              <a14:hiddenFill xmlns:a14="http://schemas.microsoft.com/office/drawing/2010/main">
                <a:solidFill>
                  <a:srgbClr val="FFFFFF"/>
                </a:solidFill>
              </a14:hiddenFill>
            </a:ext>
          </a:extLst>
        </p:spPr>
      </p:pic>
      <p:sp>
        <p:nvSpPr>
          <p:cNvPr id="9" name="Right Triangle 8">
            <a:extLst>
              <a:ext uri="{FF2B5EF4-FFF2-40B4-BE49-F238E27FC236}">
                <a16:creationId xmlns:a16="http://schemas.microsoft.com/office/drawing/2014/main" id="{CD0D0D54-B4DA-3F42-B117-1E8DCB500086}"/>
              </a:ext>
            </a:extLst>
          </p:cNvPr>
          <p:cNvSpPr/>
          <p:nvPr userDrawn="1"/>
        </p:nvSpPr>
        <p:spPr>
          <a:xfrm rot="16200000">
            <a:off x="9207661" y="4030822"/>
            <a:ext cx="2326323" cy="1965958"/>
          </a:xfrm>
          <a:prstGeom prst="rtTriangl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85B805F-9259-5747-923D-D0B994EA1801}"/>
              </a:ext>
            </a:extLst>
          </p:cNvPr>
          <p:cNvSpPr/>
          <p:nvPr userDrawn="1"/>
        </p:nvSpPr>
        <p:spPr>
          <a:xfrm>
            <a:off x="9784080" y="4419600"/>
            <a:ext cx="1188720" cy="1188720"/>
          </a:xfrm>
          <a:prstGeom prst="ellipse">
            <a:avLst/>
          </a:prstGeom>
          <a:gradFill flip="none" rotWithShape="1">
            <a:gsLst>
              <a:gs pos="0">
                <a:schemeClr val="accent1">
                  <a:tint val="66000"/>
                  <a:satMod val="160000"/>
                  <a:alpha val="64000"/>
                </a:schemeClr>
              </a:gs>
              <a:gs pos="55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14000"/>
        </a:lnSpc>
        <a:spcBef>
          <a:spcPts val="1000"/>
        </a:spcBef>
        <a:spcAft>
          <a:spcPts val="300"/>
        </a:spcAft>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4000"/>
        </a:lnSpc>
        <a:spcBef>
          <a:spcPts val="500"/>
        </a:spcBef>
        <a:spcAft>
          <a:spcPts val="300"/>
        </a:spcAft>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4000"/>
        </a:lnSpc>
        <a:spcBef>
          <a:spcPts val="500"/>
        </a:spcBef>
        <a:spcAft>
          <a:spcPts val="30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4000"/>
        </a:lnSpc>
        <a:spcBef>
          <a:spcPts val="500"/>
        </a:spcBef>
        <a:spcAft>
          <a:spcPts val="30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4000"/>
        </a:lnSpc>
        <a:spcBef>
          <a:spcPts val="500"/>
        </a:spcBef>
        <a:spcAft>
          <a:spcPts val="30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6.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6.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3.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3.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3.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6.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6.png"/><Relationship Id="rId5" Type="http://schemas.openxmlformats.org/officeDocument/2006/relationships/image" Target="../media/image7.jpe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5.jpg"/><Relationship Id="rId2" Type="http://schemas.microsoft.com/office/2007/relationships/media" Target="../media/media2.m4a"/><Relationship Id="rId1" Type="http://schemas.openxmlformats.org/officeDocument/2006/relationships/audio" Target="NULL"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6.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5.xml"/><Relationship Id="rId7" Type="http://schemas.openxmlformats.org/officeDocument/2006/relationships/image" Target="../media/image10.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5.xml"/><Relationship Id="rId7" Type="http://schemas.openxmlformats.org/officeDocument/2006/relationships/image" Target="../media/image10.png"/><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3.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5.xml"/><Relationship Id="rId7" Type="http://schemas.openxmlformats.org/officeDocument/2006/relationships/image" Target="../media/image10.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5.xml"/><Relationship Id="rId7" Type="http://schemas.openxmlformats.org/officeDocument/2006/relationships/image" Target="../media/image10.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3.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hyperlink" Target="https://montanaedu-my.sharepoint.com/:w:/g/personal/m39r659_msu_montana_edu/EVoNzeW_2RpDgvHNv9ygtV8Bx8oJr6mjposhSB56UYkvKw?e=wAAjuN" TargetMode="External"/><Relationship Id="rId5" Type="http://schemas.openxmlformats.org/officeDocument/2006/relationships/hyperlink" Target="https://montanaedu-my.sharepoint.com/:w:/g/personal/m39r659_msu_montana_edu/EdFJiPqJdFJLihNINZYjFvYB-FAyhinTwYsFd65LQlf_hw?e=G7ZG2h" TargetMode="Externa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3.png"/><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3.png"/><Relationship Id="rId5" Type="http://schemas.openxmlformats.org/officeDocument/2006/relationships/image" Target="../media/image14.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6.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3.png"/><Relationship Id="rId5" Type="http://schemas.openxmlformats.org/officeDocument/2006/relationships/image" Target="../media/image15.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3.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3.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3.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3.png"/><Relationship Id="rId5" Type="http://schemas.openxmlformats.org/officeDocument/2006/relationships/image" Target="../media/image16.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6.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7.m4a"/><Relationship Id="rId1" Type="http://schemas.microsoft.com/office/2007/relationships/media" Target="../media/media37.m4a"/><Relationship Id="rId5" Type="http://schemas.openxmlformats.org/officeDocument/2006/relationships/image" Target="../media/image6.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6.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3.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3.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3.png"/><Relationship Id="rId4"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93BB2-F35C-4520-AEB2-12FBB4F71B42}"/>
              </a:ext>
            </a:extLst>
          </p:cNvPr>
          <p:cNvSpPr>
            <a:spLocks noGrp="1"/>
          </p:cNvSpPr>
          <p:nvPr>
            <p:ph type="title"/>
          </p:nvPr>
        </p:nvSpPr>
        <p:spPr>
          <a:xfrm>
            <a:off x="796636" y="1002434"/>
            <a:ext cx="10515600" cy="1325563"/>
          </a:xfrm>
        </p:spPr>
        <p:txBody>
          <a:bodyPr>
            <a:normAutofit fontScale="90000"/>
          </a:bodyPr>
          <a:lstStyle/>
          <a:p>
            <a:r>
              <a:rPr lang="en-US" b="1" dirty="0"/>
              <a:t>Making Change from Within</a:t>
            </a:r>
            <a:r>
              <a:rPr lang="en-US" dirty="0"/>
              <a:t/>
            </a:r>
            <a:br>
              <a:rPr lang="en-US" dirty="0"/>
            </a:br>
            <a:r>
              <a:rPr lang="en-US" dirty="0"/>
              <a:t>Integrating Accessibility into</a:t>
            </a:r>
            <a:br>
              <a:rPr lang="en-US" dirty="0"/>
            </a:br>
            <a:r>
              <a:rPr lang="en-US" dirty="0"/>
              <a:t>Strategic Planning and Assessment</a:t>
            </a:r>
          </a:p>
        </p:txBody>
      </p:sp>
      <p:sp>
        <p:nvSpPr>
          <p:cNvPr id="3" name="Content Placeholder 2">
            <a:extLst>
              <a:ext uri="{FF2B5EF4-FFF2-40B4-BE49-F238E27FC236}">
                <a16:creationId xmlns:a16="http://schemas.microsoft.com/office/drawing/2014/main" id="{E3D0B5D4-A69A-411A-9973-5E0B54AE0B9D}"/>
              </a:ext>
            </a:extLst>
          </p:cNvPr>
          <p:cNvSpPr>
            <a:spLocks noGrp="1"/>
          </p:cNvSpPr>
          <p:nvPr>
            <p:ph idx="4294967295"/>
          </p:nvPr>
        </p:nvSpPr>
        <p:spPr>
          <a:xfrm>
            <a:off x="796925" y="3073111"/>
            <a:ext cx="10515600" cy="2674650"/>
          </a:xfrm>
        </p:spPr>
        <p:txBody>
          <a:bodyPr vert="horz" lIns="91440" tIns="45720" rIns="91440" bIns="45720" rtlCol="0" anchor="t">
            <a:normAutofit fontScale="62500" lnSpcReduction="20000"/>
          </a:bodyPr>
          <a:lstStyle/>
          <a:p>
            <a:pPr>
              <a:buNone/>
            </a:pPr>
            <a:r>
              <a:rPr lang="en-US" dirty="0"/>
              <a:t>Digital GLAM Spaces Conference</a:t>
            </a:r>
          </a:p>
          <a:p>
            <a:pPr>
              <a:buNone/>
            </a:pPr>
            <a:r>
              <a:rPr lang="en-US" dirty="0"/>
              <a:t>November 10, 2021</a:t>
            </a:r>
          </a:p>
          <a:p>
            <a:pPr marL="0" indent="0">
              <a:buNone/>
            </a:pPr>
            <a:endParaRPr lang="en-US" dirty="0"/>
          </a:p>
          <a:p>
            <a:pPr marL="0" indent="0">
              <a:buNone/>
            </a:pPr>
            <a:r>
              <a:rPr lang="en-US" b="1" dirty="0"/>
              <a:t>Jacqueline L. Frank</a:t>
            </a:r>
            <a:r>
              <a:rPr lang="en-US" dirty="0"/>
              <a:t>, Instruction &amp; Accessibility Librarian</a:t>
            </a:r>
          </a:p>
          <a:p>
            <a:pPr marL="0" indent="0">
              <a:buNone/>
            </a:pPr>
            <a:r>
              <a:rPr lang="en-US" b="1" dirty="0"/>
              <a:t>Scott W. H. Young</a:t>
            </a:r>
            <a:r>
              <a:rPr lang="en-US" dirty="0"/>
              <a:t>, User Experience &amp; Assessment Librarian</a:t>
            </a:r>
          </a:p>
          <a:p>
            <a:pPr marL="0" indent="0">
              <a:buNone/>
            </a:pPr>
            <a:r>
              <a:rPr lang="en-US" dirty="0"/>
              <a:t>Montana State University</a:t>
            </a:r>
          </a:p>
          <a:p>
            <a:pPr marL="0" indent="0">
              <a:lnSpc>
                <a:spcPct val="113999"/>
              </a:lnSpc>
              <a:buNone/>
            </a:pPr>
            <a:endParaRPr lang="en-US" dirty="0"/>
          </a:p>
          <a:p>
            <a:pPr marL="0" indent="0">
              <a:buNone/>
            </a:pPr>
            <a:endParaRPr lang="en-US" dirty="0"/>
          </a:p>
        </p:txBody>
      </p:sp>
      <p:pic>
        <p:nvPicPr>
          <p:cNvPr id="5" name="Picture 5" descr="Logo&#10;&#10;Description automatically generated">
            <a:extLst>
              <a:ext uri="{FF2B5EF4-FFF2-40B4-BE49-F238E27FC236}">
                <a16:creationId xmlns:a16="http://schemas.microsoft.com/office/drawing/2014/main" id="{A6DE5C39-CE44-4A18-9663-6E9403798896}"/>
              </a:ext>
            </a:extLst>
          </p:cNvPr>
          <p:cNvPicPr>
            <a:picLocks noChangeAspect="1"/>
          </p:cNvPicPr>
          <p:nvPr/>
        </p:nvPicPr>
        <p:blipFill>
          <a:blip r:embed="rId5"/>
          <a:stretch>
            <a:fillRect/>
          </a:stretch>
        </p:blipFill>
        <p:spPr>
          <a:xfrm>
            <a:off x="838200" y="6311900"/>
            <a:ext cx="2434224" cy="417701"/>
          </a:xfrm>
          <a:prstGeom prst="rect">
            <a:avLst/>
          </a:prstGeom>
        </p:spPr>
      </p:pic>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83094005"/>
      </p:ext>
    </p:extLst>
  </p:cSld>
  <p:clrMapOvr>
    <a:masterClrMapping/>
  </p:clrMapOvr>
  <mc:AlternateContent xmlns:mc="http://schemas.openxmlformats.org/markup-compatibility/2006" xmlns:p14="http://schemas.microsoft.com/office/powerpoint/2010/main">
    <mc:Choice Requires="p14">
      <p:transition spd="slow" p14:dur="2000" advTm="16200"/>
    </mc:Choice>
    <mc:Fallback xmlns="">
      <p:transition spd="slow" advTm="16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7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a:xfrm>
            <a:off x="838253" y="710114"/>
            <a:ext cx="10515600" cy="1217901"/>
          </a:xfrm>
        </p:spPr>
        <p:txBody>
          <a:bodyPr/>
          <a:lstStyle/>
          <a:p>
            <a:r>
              <a:rPr lang="en-US"/>
              <a:t>Framing Questions</a:t>
            </a:r>
          </a:p>
        </p:txBody>
      </p:sp>
      <p:sp>
        <p:nvSpPr>
          <p:cNvPr id="3" name="Text Placeholder 2">
            <a:extLst>
              <a:ext uri="{FF2B5EF4-FFF2-40B4-BE49-F238E27FC236}">
                <a16:creationId xmlns:a16="http://schemas.microsoft.com/office/drawing/2014/main" id="{B3DE438B-C3B0-4324-8F20-F5B5AB5494F6}"/>
              </a:ext>
            </a:extLst>
          </p:cNvPr>
          <p:cNvSpPr>
            <a:spLocks noGrp="1"/>
          </p:cNvSpPr>
          <p:nvPr>
            <p:ph type="body" idx="1"/>
          </p:nvPr>
        </p:nvSpPr>
        <p:spPr>
          <a:xfrm>
            <a:off x="838253" y="2233026"/>
            <a:ext cx="10523973" cy="1500187"/>
          </a:xfrm>
        </p:spPr>
        <p:txBody>
          <a:bodyPr vert="horz" lIns="91440" tIns="45720" rIns="91440" bIns="45720" rtlCol="0" anchor="t">
            <a:noAutofit/>
          </a:bodyPr>
          <a:lstStyle/>
          <a:p>
            <a:pPr marL="342900" indent="-342900">
              <a:lnSpc>
                <a:spcPct val="113999"/>
              </a:lnSpc>
              <a:buChar char="•"/>
            </a:pPr>
            <a:r>
              <a:rPr lang="en-US" sz="2800" dirty="0">
                <a:latin typeface="Arial"/>
                <a:cs typeface="Arial"/>
              </a:rPr>
              <a:t>What are the main barriers you face at your institution in implementing accessibility?</a:t>
            </a:r>
          </a:p>
          <a:p>
            <a:pPr marL="342900" indent="-342900">
              <a:lnSpc>
                <a:spcPct val="113999"/>
              </a:lnSpc>
              <a:buChar char="•"/>
            </a:pPr>
            <a:r>
              <a:rPr lang="en-US" sz="2800" dirty="0">
                <a:latin typeface="Arial"/>
                <a:cs typeface="Arial"/>
              </a:rPr>
              <a:t>What is your library's culture of planning and assessment?</a:t>
            </a:r>
          </a:p>
          <a:p>
            <a:pPr marL="342900" indent="-342900">
              <a:lnSpc>
                <a:spcPct val="113999"/>
              </a:lnSpc>
              <a:buChar char="•"/>
            </a:pPr>
            <a:r>
              <a:rPr lang="en-US" sz="2800" dirty="0">
                <a:latin typeface="Arial"/>
                <a:cs typeface="Arial"/>
              </a:rPr>
              <a:t>Where is accessibility work happening in your library?</a:t>
            </a:r>
          </a:p>
          <a:p>
            <a:pPr marL="342900" indent="-342900">
              <a:lnSpc>
                <a:spcPct val="113999"/>
              </a:lnSpc>
              <a:buChar char="•"/>
            </a:pPr>
            <a:r>
              <a:rPr lang="en-US" sz="2800" dirty="0">
                <a:latin typeface="Arial"/>
                <a:cs typeface="Arial"/>
              </a:rPr>
              <a:t>How can this work be aligned—your projects, your library's strategy, your university's mission?</a:t>
            </a:r>
          </a:p>
        </p:txBody>
      </p:sp>
      <p:pic>
        <p:nvPicPr>
          <p:cNvPr id="4" name="Audio Recording Oct 26, 2021 at 9:34:09 AM" descr="Audio Recording Oct 26, 2021 at 9:34:09 AM">
            <a:hlinkClick r:id="" action="ppaction://media"/>
            <a:extLst>
              <a:ext uri="{FF2B5EF4-FFF2-40B4-BE49-F238E27FC236}">
                <a16:creationId xmlns:a16="http://schemas.microsoft.com/office/drawing/2014/main" id="{B6555867-DDB9-FA42-AFD2-D1D31D9990E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2953942318"/>
      </p:ext>
    </p:extLst>
  </p:cSld>
  <p:clrMapOvr>
    <a:masterClrMapping/>
  </p:clrMapOvr>
  <mc:AlternateContent xmlns:mc="http://schemas.openxmlformats.org/markup-compatibility/2006" xmlns:p14="http://schemas.microsoft.com/office/powerpoint/2010/main">
    <mc:Choice Requires="p14">
      <p:transition spd="slow" p14:dur="2000" advTm="74200"/>
    </mc:Choice>
    <mc:Fallback xmlns="">
      <p:transition spd="slow" advTm="742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379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14A9B-251D-4D76-B77F-72D10FD32106}"/>
              </a:ext>
            </a:extLst>
          </p:cNvPr>
          <p:cNvSpPr>
            <a:spLocks noGrp="1"/>
          </p:cNvSpPr>
          <p:nvPr>
            <p:ph type="title"/>
          </p:nvPr>
        </p:nvSpPr>
        <p:spPr/>
        <p:txBody>
          <a:bodyPr/>
          <a:lstStyle/>
          <a:p>
            <a:r>
              <a:rPr lang="en-US" dirty="0">
                <a:latin typeface="Arial"/>
                <a:cs typeface="Arial"/>
              </a:rPr>
              <a:t>Main Takeaways for Today</a:t>
            </a:r>
            <a:endParaRPr lang="en-US" dirty="0"/>
          </a:p>
        </p:txBody>
      </p:sp>
      <p:sp>
        <p:nvSpPr>
          <p:cNvPr id="3" name="Content Placeholder 2">
            <a:extLst>
              <a:ext uri="{FF2B5EF4-FFF2-40B4-BE49-F238E27FC236}">
                <a16:creationId xmlns:a16="http://schemas.microsoft.com/office/drawing/2014/main" id="{C8C5A29D-0455-42C9-951C-8192A96CC966}"/>
              </a:ext>
            </a:extLst>
          </p:cNvPr>
          <p:cNvSpPr>
            <a:spLocks noGrp="1"/>
          </p:cNvSpPr>
          <p:nvPr>
            <p:ph idx="1"/>
          </p:nvPr>
        </p:nvSpPr>
        <p:spPr/>
        <p:txBody>
          <a:bodyPr vert="horz" lIns="91440" tIns="45720" rIns="91440" bIns="45720" rtlCol="0" anchor="t">
            <a:normAutofit/>
          </a:bodyPr>
          <a:lstStyle/>
          <a:p>
            <a:r>
              <a:rPr lang="en-US" dirty="0">
                <a:latin typeface="Arial"/>
                <a:cs typeface="Arial"/>
              </a:rPr>
              <a:t>You may already be doing accessibility </a:t>
            </a:r>
          </a:p>
          <a:p>
            <a:pPr>
              <a:lnSpc>
                <a:spcPct val="113999"/>
              </a:lnSpc>
            </a:pPr>
            <a:r>
              <a:rPr lang="en-US" dirty="0">
                <a:latin typeface="Arial"/>
                <a:cs typeface="Arial"/>
              </a:rPr>
              <a:t>You may already have a strategic plan</a:t>
            </a:r>
          </a:p>
          <a:p>
            <a:pPr>
              <a:lnSpc>
                <a:spcPct val="113999"/>
              </a:lnSpc>
            </a:pPr>
            <a:r>
              <a:rPr lang="en-US" dirty="0">
                <a:latin typeface="Arial"/>
                <a:cs typeface="Arial"/>
              </a:rPr>
              <a:t>Our main takeaway: integrating accessibility into your library's strategic plan can align interests and help you accomplish accessibility </a:t>
            </a:r>
            <a:endParaRPr lang="en-US" dirty="0"/>
          </a:p>
        </p:txBody>
      </p:sp>
      <p:pic>
        <p:nvPicPr>
          <p:cNvPr id="5" name="Audio Recording Oct 26, 2021 at 9:39:54 AM" descr="Audio Recording Oct 26, 2021 at 9:39:54 AM">
            <a:hlinkClick r:id="" action="ppaction://media"/>
            <a:extLst>
              <a:ext uri="{FF2B5EF4-FFF2-40B4-BE49-F238E27FC236}">
                <a16:creationId xmlns:a16="http://schemas.microsoft.com/office/drawing/2014/main" id="{F38CF88B-F5F5-E244-B410-B5FCFECDAB9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1782347129"/>
      </p:ext>
    </p:extLst>
  </p:cSld>
  <p:clrMapOvr>
    <a:masterClrMapping/>
  </p:clrMapOvr>
  <mc:AlternateContent xmlns:mc="http://schemas.openxmlformats.org/markup-compatibility/2006" xmlns:p14="http://schemas.microsoft.com/office/powerpoint/2010/main">
    <mc:Choice Requires="p14">
      <p:transition spd="slow" p14:dur="2000" advTm="31600"/>
    </mc:Choice>
    <mc:Fallback xmlns="">
      <p:transition spd="slow" advTm="316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10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a:xfrm>
            <a:off x="831850" y="2208501"/>
            <a:ext cx="10515600" cy="1217901"/>
          </a:xfrm>
        </p:spPr>
        <p:txBody>
          <a:bodyPr>
            <a:normAutofit fontScale="90000"/>
          </a:bodyPr>
          <a:lstStyle/>
          <a:p>
            <a:r>
              <a:rPr lang="en-US" dirty="0">
                <a:latin typeface="Arial"/>
                <a:cs typeface="Arial"/>
              </a:rPr>
              <a:t>Accessibility at </a:t>
            </a:r>
            <a:r>
              <a:rPr lang="en-US" dirty="0"/>
              <a:t/>
            </a:r>
            <a:br>
              <a:rPr lang="en-US" dirty="0"/>
            </a:br>
            <a:r>
              <a:rPr lang="en-US" dirty="0">
                <a:latin typeface="Arial"/>
                <a:cs typeface="Arial"/>
              </a:rPr>
              <a:t>Montana </a:t>
            </a:r>
            <a:r>
              <a:rPr lang="en-US">
                <a:latin typeface="Arial"/>
                <a:cs typeface="Arial"/>
              </a:rPr>
              <a:t>State </a:t>
            </a:r>
            <a:r>
              <a:rPr lang="en-US" smtClean="0">
                <a:latin typeface="Arial"/>
                <a:cs typeface="Arial"/>
              </a:rPr>
              <a:t>University</a:t>
            </a:r>
            <a:endParaRPr lang="en-US" dirty="0"/>
          </a:p>
        </p:txBody>
      </p:sp>
      <p:sp>
        <p:nvSpPr>
          <p:cNvPr id="3" name="Text Placeholder 2">
            <a:extLst>
              <a:ext uri="{FF2B5EF4-FFF2-40B4-BE49-F238E27FC236}">
                <a16:creationId xmlns:a16="http://schemas.microsoft.com/office/drawing/2014/main" id="{B3DE438B-C3B0-4324-8F20-F5B5AB5494F6}"/>
              </a:ext>
            </a:extLst>
          </p:cNvPr>
          <p:cNvSpPr>
            <a:spLocks noGrp="1"/>
          </p:cNvSpPr>
          <p:nvPr>
            <p:ph type="body" idx="1"/>
          </p:nvPr>
        </p:nvSpPr>
        <p:spPr/>
        <p:txBody>
          <a:bodyPr/>
          <a:lstStyle/>
          <a:p>
            <a:endParaRPr lang="en-US"/>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152216564"/>
      </p:ext>
    </p:extLst>
  </p:cSld>
  <p:clrMapOvr>
    <a:masterClrMapping/>
  </p:clrMapOvr>
  <mc:AlternateContent xmlns:mc="http://schemas.openxmlformats.org/markup-compatibility/2006" xmlns:p14="http://schemas.microsoft.com/office/powerpoint/2010/main">
    <mc:Choice Requires="p14">
      <p:transition spd="slow" p14:dur="2000" advTm="10400"/>
    </mc:Choice>
    <mc:Fallback xmlns="">
      <p:transition spd="slow" advTm="104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90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692A2-301F-4CA6-82C7-87C75AF94297}"/>
              </a:ext>
            </a:extLst>
          </p:cNvPr>
          <p:cNvSpPr>
            <a:spLocks noGrp="1"/>
          </p:cNvSpPr>
          <p:nvPr>
            <p:ph type="title"/>
          </p:nvPr>
        </p:nvSpPr>
        <p:spPr/>
        <p:txBody>
          <a:bodyPr/>
          <a:lstStyle/>
          <a:p>
            <a:r>
              <a:rPr lang="en-US" dirty="0">
                <a:latin typeface="Arial"/>
                <a:cs typeface="Arial"/>
              </a:rPr>
              <a:t>Before A11y was in our Strategic Plan</a:t>
            </a:r>
            <a:endParaRPr lang="en-US" dirty="0"/>
          </a:p>
        </p:txBody>
      </p:sp>
      <p:sp>
        <p:nvSpPr>
          <p:cNvPr id="3" name="Content Placeholder 2">
            <a:extLst>
              <a:ext uri="{FF2B5EF4-FFF2-40B4-BE49-F238E27FC236}">
                <a16:creationId xmlns:a16="http://schemas.microsoft.com/office/drawing/2014/main" id="{AD80E27E-DAB0-49C5-A800-D50404F1B5E7}"/>
              </a:ext>
            </a:extLst>
          </p:cNvPr>
          <p:cNvSpPr>
            <a:spLocks noGrp="1"/>
          </p:cNvSpPr>
          <p:nvPr>
            <p:ph idx="1"/>
          </p:nvPr>
        </p:nvSpPr>
        <p:spPr>
          <a:xfrm>
            <a:off x="838200" y="1705501"/>
            <a:ext cx="9794315" cy="4337484"/>
          </a:xfrm>
        </p:spPr>
        <p:txBody>
          <a:bodyPr vert="horz" lIns="91440" tIns="45720" rIns="91440" bIns="45720" rtlCol="0" anchor="t">
            <a:normAutofit/>
          </a:bodyPr>
          <a:lstStyle/>
          <a:p>
            <a:pPr marL="285750" indent="-285750">
              <a:lnSpc>
                <a:spcPct val="100000"/>
              </a:lnSpc>
              <a:spcBef>
                <a:spcPts val="0"/>
              </a:spcBef>
              <a:spcAft>
                <a:spcPts val="0"/>
              </a:spcAft>
              <a:buFont typeface="Arial,Sans-Serif" panose="020B0604020202020204" pitchFamily="34" charset="0"/>
            </a:pPr>
            <a:r>
              <a:rPr lang="en-US" dirty="0">
                <a:latin typeface="Arial"/>
                <a:cs typeface="Arial"/>
              </a:rPr>
              <a:t>We already had the values, but not the plan</a:t>
            </a:r>
            <a:endParaRPr lang="en-US" dirty="0"/>
          </a:p>
          <a:p>
            <a:pPr marL="285750" indent="-285750">
              <a:lnSpc>
                <a:spcPct val="100000"/>
              </a:lnSpc>
              <a:spcBef>
                <a:spcPts val="0"/>
              </a:spcBef>
              <a:spcAft>
                <a:spcPts val="0"/>
              </a:spcAft>
              <a:buFont typeface="Arial,Sans-Serif" panose="020B0604020202020204" pitchFamily="34" charset="0"/>
            </a:pPr>
            <a:r>
              <a:rPr lang="en-US" dirty="0">
                <a:latin typeface="Arial"/>
                <a:cs typeface="Arial"/>
              </a:rPr>
              <a:t>Accessibility work was happening:</a:t>
            </a:r>
            <a:endParaRPr lang="en-US" dirty="0"/>
          </a:p>
          <a:p>
            <a:pPr marL="742950" lvl="1">
              <a:lnSpc>
                <a:spcPct val="100000"/>
              </a:lnSpc>
              <a:spcBef>
                <a:spcPts val="0"/>
              </a:spcBef>
              <a:spcAft>
                <a:spcPts val="0"/>
              </a:spcAft>
              <a:buFont typeface="Arial,Sans-Serif" panose="020B0604020202020204" pitchFamily="34" charset="0"/>
            </a:pPr>
            <a:r>
              <a:rPr lang="en-US" dirty="0">
                <a:latin typeface="Arial"/>
                <a:cs typeface="Arial"/>
              </a:rPr>
              <a:t>Distributed and scattershot</a:t>
            </a:r>
            <a:endParaRPr lang="en-US" dirty="0"/>
          </a:p>
          <a:p>
            <a:pPr marL="742950" lvl="1">
              <a:lnSpc>
                <a:spcPct val="100000"/>
              </a:lnSpc>
              <a:spcBef>
                <a:spcPts val="0"/>
              </a:spcBef>
              <a:spcAft>
                <a:spcPts val="0"/>
              </a:spcAft>
              <a:buFont typeface="Arial,Sans-Serif" panose="020B0604020202020204" pitchFamily="34" charset="0"/>
            </a:pPr>
            <a:r>
              <a:rPr lang="en-US" dirty="0">
                <a:latin typeface="Arial"/>
                <a:cs typeface="Arial"/>
              </a:rPr>
              <a:t>Under-the-radar </a:t>
            </a:r>
            <a:endParaRPr lang="en-US" dirty="0"/>
          </a:p>
          <a:p>
            <a:pPr marL="285750" indent="-285750">
              <a:lnSpc>
                <a:spcPct val="100000"/>
              </a:lnSpc>
              <a:spcBef>
                <a:spcPts val="0"/>
              </a:spcBef>
              <a:spcAft>
                <a:spcPts val="0"/>
              </a:spcAft>
              <a:buFont typeface="Arial,Sans-Serif" panose="020B0604020202020204" pitchFamily="34" charset="0"/>
            </a:pPr>
            <a:r>
              <a:rPr lang="en-US" dirty="0">
                <a:latin typeface="Arial"/>
                <a:cs typeface="Arial"/>
              </a:rPr>
              <a:t>Accessibility work often happens without, or outside a strategic plan</a:t>
            </a:r>
            <a:endParaRPr lang="en-US" dirty="0"/>
          </a:p>
          <a:p>
            <a:pPr marL="285750" indent="-285750">
              <a:lnSpc>
                <a:spcPct val="100000"/>
              </a:lnSpc>
              <a:spcBef>
                <a:spcPts val="0"/>
              </a:spcBef>
              <a:spcAft>
                <a:spcPts val="0"/>
              </a:spcAft>
              <a:buFont typeface="Arial,Sans-Serif" panose="020B0604020202020204" pitchFamily="34" charset="0"/>
            </a:pPr>
            <a:endParaRPr lang="en-US" dirty="0"/>
          </a:p>
          <a:p>
            <a:pPr marL="285750" indent="-285750">
              <a:lnSpc>
                <a:spcPct val="100000"/>
              </a:lnSpc>
              <a:spcBef>
                <a:spcPts val="0"/>
              </a:spcBef>
              <a:spcAft>
                <a:spcPts val="0"/>
              </a:spcAft>
              <a:buFont typeface="Arial,Sans-Serif" panose="020B0604020202020204" pitchFamily="34" charset="0"/>
              <a:buChar char="•"/>
            </a:pPr>
            <a:r>
              <a:rPr lang="en-US" dirty="0">
                <a:latin typeface="Arial"/>
                <a:cs typeface="Arial"/>
              </a:rPr>
              <a:t>Sound familiar?</a:t>
            </a:r>
          </a:p>
          <a:p>
            <a:pPr marL="685800">
              <a:lnSpc>
                <a:spcPct val="100000"/>
              </a:lnSpc>
              <a:spcBef>
                <a:spcPts val="0"/>
              </a:spcBef>
              <a:spcAft>
                <a:spcPts val="0"/>
              </a:spcAft>
            </a:pPr>
            <a:endParaRPr lang="en-US"/>
          </a:p>
          <a:p>
            <a:pPr>
              <a:lnSpc>
                <a:spcPct val="113999"/>
              </a:lnSpc>
            </a:pPr>
            <a:endParaRPr lang="en-US"/>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112725918"/>
      </p:ext>
    </p:extLst>
  </p:cSld>
  <p:clrMapOvr>
    <a:masterClrMapping/>
  </p:clrMapOvr>
  <mc:AlternateContent xmlns:mc="http://schemas.openxmlformats.org/markup-compatibility/2006" xmlns:p14="http://schemas.microsoft.com/office/powerpoint/2010/main">
    <mc:Choice Requires="p14">
      <p:transition spd="slow" p14:dur="2000" advTm="61800"/>
    </mc:Choice>
    <mc:Fallback xmlns="">
      <p:transition spd="slow" advTm="618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37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692A2-301F-4CA6-82C7-87C75AF94297}"/>
              </a:ext>
            </a:extLst>
          </p:cNvPr>
          <p:cNvSpPr>
            <a:spLocks noGrp="1"/>
          </p:cNvSpPr>
          <p:nvPr>
            <p:ph type="title"/>
          </p:nvPr>
        </p:nvSpPr>
        <p:spPr/>
        <p:txBody>
          <a:bodyPr/>
          <a:lstStyle/>
          <a:p>
            <a:r>
              <a:rPr lang="en-US" dirty="0">
                <a:latin typeface="Arial"/>
                <a:cs typeface="Arial"/>
              </a:rPr>
              <a:t>Evolution of A11y Efforts at MSU Library</a:t>
            </a:r>
            <a:endParaRPr lang="en-US" dirty="0"/>
          </a:p>
        </p:txBody>
      </p:sp>
      <p:sp>
        <p:nvSpPr>
          <p:cNvPr id="3" name="Content Placeholder 2">
            <a:extLst>
              <a:ext uri="{FF2B5EF4-FFF2-40B4-BE49-F238E27FC236}">
                <a16:creationId xmlns:a16="http://schemas.microsoft.com/office/drawing/2014/main" id="{AD80E27E-DAB0-49C5-A800-D50404F1B5E7}"/>
              </a:ext>
            </a:extLst>
          </p:cNvPr>
          <p:cNvSpPr>
            <a:spLocks noGrp="1"/>
          </p:cNvSpPr>
          <p:nvPr>
            <p:ph idx="1"/>
          </p:nvPr>
        </p:nvSpPr>
        <p:spPr/>
        <p:txBody>
          <a:bodyPr vert="horz" lIns="91440" tIns="45720" rIns="91440" bIns="45720" rtlCol="0" anchor="t">
            <a:normAutofit/>
          </a:bodyPr>
          <a:lstStyle/>
          <a:p>
            <a:pPr marL="457200" indent="-457200">
              <a:lnSpc>
                <a:spcPct val="100000"/>
              </a:lnSpc>
              <a:spcBef>
                <a:spcPts val="0"/>
              </a:spcBef>
              <a:spcAft>
                <a:spcPts val="0"/>
              </a:spcAft>
            </a:pPr>
            <a:r>
              <a:rPr lang="en-US" dirty="0">
                <a:latin typeface="Arial"/>
                <a:cs typeface="Arial"/>
              </a:rPr>
              <a:t>DEI values as the foundation of Accessibility </a:t>
            </a:r>
            <a:endParaRPr lang="en-US" dirty="0"/>
          </a:p>
          <a:p>
            <a:pPr marL="457200" indent="-457200">
              <a:lnSpc>
                <a:spcPct val="100000"/>
              </a:lnSpc>
              <a:spcBef>
                <a:spcPts val="0"/>
              </a:spcBef>
              <a:spcAft>
                <a:spcPts val="0"/>
              </a:spcAft>
            </a:pPr>
            <a:r>
              <a:rPr lang="en-US" sz="3200" dirty="0">
                <a:latin typeface="Arial"/>
                <a:cs typeface="Arial"/>
              </a:rPr>
              <a:t>MSU Web Accessibility Policy: Compliance Standards &amp; Remediation </a:t>
            </a:r>
            <a:r>
              <a:rPr lang="en-US" dirty="0">
                <a:latin typeface="Arial"/>
                <a:cs typeface="Arial"/>
              </a:rPr>
              <a:t>Timeline</a:t>
            </a:r>
            <a:endParaRPr lang="en-US" dirty="0"/>
          </a:p>
          <a:p>
            <a:pPr marL="457200" indent="-457200">
              <a:lnSpc>
                <a:spcPct val="100000"/>
              </a:lnSpc>
              <a:spcBef>
                <a:spcPts val="0"/>
              </a:spcBef>
              <a:spcAft>
                <a:spcPts val="0"/>
              </a:spcAft>
            </a:pPr>
            <a:r>
              <a:rPr lang="en-US" dirty="0">
                <a:latin typeface="Arial"/>
                <a:cs typeface="Arial"/>
              </a:rPr>
              <a:t>Faculty</a:t>
            </a:r>
            <a:r>
              <a:rPr lang="en-US" sz="3200" dirty="0">
                <a:latin typeface="Arial"/>
                <a:cs typeface="Arial"/>
              </a:rPr>
              <a:t> Hiring with Accessibiligy Focus</a:t>
            </a:r>
            <a:endParaRPr lang="en-US" sz="3200" dirty="0"/>
          </a:p>
          <a:p>
            <a:pPr marL="457200" indent="-457200">
              <a:lnSpc>
                <a:spcPct val="100000"/>
              </a:lnSpc>
              <a:spcBef>
                <a:spcPts val="0"/>
              </a:spcBef>
              <a:spcAft>
                <a:spcPts val="0"/>
              </a:spcAft>
            </a:pPr>
            <a:r>
              <a:rPr lang="en-US" sz="3200" dirty="0">
                <a:latin typeface="Arial"/>
                <a:cs typeface="Arial"/>
              </a:rPr>
              <a:t>Accessible Content Strategy</a:t>
            </a:r>
          </a:p>
          <a:p>
            <a:pPr marL="457200" indent="-457200">
              <a:lnSpc>
                <a:spcPct val="100000"/>
              </a:lnSpc>
              <a:spcBef>
                <a:spcPts val="0"/>
              </a:spcBef>
              <a:spcAft>
                <a:spcPts val="0"/>
              </a:spcAft>
            </a:pPr>
            <a:endParaRPr lang="en-US" dirty="0">
              <a:latin typeface="Arial"/>
              <a:cs typeface="Arial"/>
            </a:endParaRPr>
          </a:p>
          <a:p>
            <a:pPr marL="457200" indent="-457200">
              <a:lnSpc>
                <a:spcPct val="100000"/>
              </a:lnSpc>
              <a:spcBef>
                <a:spcPts val="0"/>
              </a:spcBef>
              <a:spcAft>
                <a:spcPts val="0"/>
              </a:spcAft>
            </a:pPr>
            <a:endParaRPr lang="en-US" dirty="0">
              <a:latin typeface="Arial"/>
              <a:cs typeface="Arial"/>
            </a:endParaRPr>
          </a:p>
          <a:p>
            <a:pPr marL="457200" indent="-457200">
              <a:lnSpc>
                <a:spcPct val="100000"/>
              </a:lnSpc>
              <a:spcBef>
                <a:spcPts val="0"/>
              </a:spcBef>
              <a:spcAft>
                <a:spcPts val="0"/>
              </a:spcAft>
            </a:pPr>
            <a:r>
              <a:rPr lang="en-US" dirty="0">
                <a:latin typeface="Arial"/>
                <a:cs typeface="Arial"/>
              </a:rPr>
              <a:t>New Accessibility Projects </a:t>
            </a:r>
            <a:endParaRPr lang="en-US" dirty="0"/>
          </a:p>
          <a:p>
            <a:pPr marL="685800">
              <a:lnSpc>
                <a:spcPct val="100000"/>
              </a:lnSpc>
              <a:spcBef>
                <a:spcPts val="0"/>
              </a:spcBef>
              <a:spcAft>
                <a:spcPts val="0"/>
              </a:spcAft>
            </a:pPr>
            <a:endParaRPr lang="en-US" dirty="0"/>
          </a:p>
          <a:p>
            <a:pPr>
              <a:lnSpc>
                <a:spcPct val="113999"/>
              </a:lnSpc>
            </a:pPr>
            <a:endParaRPr lang="en-US" dirty="0"/>
          </a:p>
        </p:txBody>
      </p:sp>
      <p:sp>
        <p:nvSpPr>
          <p:cNvPr id="4" name="Arrow: Down 3">
            <a:extLst>
              <a:ext uri="{FF2B5EF4-FFF2-40B4-BE49-F238E27FC236}">
                <a16:creationId xmlns:a16="http://schemas.microsoft.com/office/drawing/2014/main" id="{E1CE36E8-343A-484F-918B-89F73D7B3439}"/>
              </a:ext>
            </a:extLst>
          </p:cNvPr>
          <p:cNvSpPr/>
          <p:nvPr/>
        </p:nvSpPr>
        <p:spPr>
          <a:xfrm>
            <a:off x="3495797" y="4435041"/>
            <a:ext cx="488830" cy="7476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Calibri"/>
            </a:endParaRPr>
          </a:p>
        </p:txBody>
      </p:sp>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2009611649"/>
      </p:ext>
    </p:extLst>
  </p:cSld>
  <p:clrMapOvr>
    <a:masterClrMapping/>
  </p:clrMapOvr>
  <mc:AlternateContent xmlns:mc="http://schemas.openxmlformats.org/markup-compatibility/2006" xmlns:p14="http://schemas.microsoft.com/office/powerpoint/2010/main">
    <mc:Choice Requires="p14">
      <p:transition spd="slow" p14:dur="2000" advTm="90100"/>
    </mc:Choice>
    <mc:Fallback xmlns="">
      <p:transition spd="slow" advTm="901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967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692A2-301F-4CA6-82C7-87C75AF94297}"/>
              </a:ext>
            </a:extLst>
          </p:cNvPr>
          <p:cNvSpPr>
            <a:spLocks noGrp="1"/>
          </p:cNvSpPr>
          <p:nvPr>
            <p:ph type="title"/>
          </p:nvPr>
        </p:nvSpPr>
        <p:spPr/>
        <p:txBody>
          <a:bodyPr/>
          <a:lstStyle/>
          <a:p>
            <a:r>
              <a:rPr lang="en-US" dirty="0">
                <a:latin typeface="Arial"/>
                <a:cs typeface="Arial"/>
              </a:rPr>
              <a:t>After A11y was in our Strategic Plan</a:t>
            </a:r>
            <a:endParaRPr lang="en-US" dirty="0"/>
          </a:p>
        </p:txBody>
      </p:sp>
      <p:sp>
        <p:nvSpPr>
          <p:cNvPr id="3" name="Content Placeholder 2">
            <a:extLst>
              <a:ext uri="{FF2B5EF4-FFF2-40B4-BE49-F238E27FC236}">
                <a16:creationId xmlns:a16="http://schemas.microsoft.com/office/drawing/2014/main" id="{AD80E27E-DAB0-49C5-A800-D50404F1B5E7}"/>
              </a:ext>
            </a:extLst>
          </p:cNvPr>
          <p:cNvSpPr>
            <a:spLocks noGrp="1"/>
          </p:cNvSpPr>
          <p:nvPr>
            <p:ph idx="1"/>
          </p:nvPr>
        </p:nvSpPr>
        <p:spPr>
          <a:xfrm>
            <a:off x="838200" y="1705501"/>
            <a:ext cx="10516057" cy="4337484"/>
          </a:xfrm>
        </p:spPr>
        <p:txBody>
          <a:bodyPr vert="horz" lIns="91440" tIns="45720" rIns="91440" bIns="45720" rtlCol="0" anchor="t">
            <a:normAutofit/>
          </a:bodyPr>
          <a:lstStyle/>
          <a:p>
            <a:pPr marL="0" indent="0">
              <a:lnSpc>
                <a:spcPct val="100000"/>
              </a:lnSpc>
              <a:spcBef>
                <a:spcPts val="0"/>
              </a:spcBef>
              <a:spcAft>
                <a:spcPts val="0"/>
              </a:spcAft>
              <a:buNone/>
            </a:pPr>
            <a:r>
              <a:rPr lang="en-US" dirty="0">
                <a:latin typeface="Arial"/>
                <a:cs typeface="Arial"/>
              </a:rPr>
              <a:t>We found the mechanisms of strategic planning can:</a:t>
            </a:r>
          </a:p>
          <a:p>
            <a:pPr lvl="1">
              <a:lnSpc>
                <a:spcPct val="100000"/>
              </a:lnSpc>
              <a:spcBef>
                <a:spcPts val="0"/>
              </a:spcBef>
              <a:spcAft>
                <a:spcPts val="0"/>
              </a:spcAft>
            </a:pPr>
            <a:r>
              <a:rPr lang="en-US" dirty="0">
                <a:latin typeface="Arial"/>
                <a:cs typeface="Arial"/>
              </a:rPr>
              <a:t>Focus the work</a:t>
            </a:r>
            <a:endParaRPr lang="en-US" dirty="0"/>
          </a:p>
          <a:p>
            <a:pPr lvl="1">
              <a:lnSpc>
                <a:spcPct val="100000"/>
              </a:lnSpc>
              <a:spcBef>
                <a:spcPts val="0"/>
              </a:spcBef>
              <a:spcAft>
                <a:spcPts val="0"/>
              </a:spcAft>
            </a:pPr>
            <a:r>
              <a:rPr lang="en-US" dirty="0">
                <a:latin typeface="Arial"/>
                <a:cs typeface="Arial"/>
              </a:rPr>
              <a:t>Identify leadership &amp; areas of collaboration, </a:t>
            </a:r>
            <a:endParaRPr lang="en-US"/>
          </a:p>
          <a:p>
            <a:pPr lvl="1">
              <a:lnSpc>
                <a:spcPct val="100000"/>
              </a:lnSpc>
              <a:spcBef>
                <a:spcPts val="0"/>
              </a:spcBef>
              <a:spcAft>
                <a:spcPts val="0"/>
              </a:spcAft>
            </a:pPr>
            <a:r>
              <a:rPr lang="en-US" dirty="0">
                <a:latin typeface="Arial"/>
                <a:cs typeface="Arial"/>
              </a:rPr>
              <a:t>Bring resources </a:t>
            </a:r>
            <a:endParaRPr lang="en-US" dirty="0"/>
          </a:p>
          <a:p>
            <a:pPr lvl="1">
              <a:lnSpc>
                <a:spcPct val="100000"/>
              </a:lnSpc>
              <a:spcBef>
                <a:spcPts val="0"/>
              </a:spcBef>
              <a:spcAft>
                <a:spcPts val="0"/>
              </a:spcAft>
            </a:pPr>
            <a:r>
              <a:rPr lang="en-US" dirty="0">
                <a:latin typeface="Arial"/>
                <a:cs typeface="Arial"/>
              </a:rPr>
              <a:t>Increase awareness &amp; tell the story</a:t>
            </a:r>
            <a:endParaRPr lang="en-US" dirty="0"/>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503824914"/>
      </p:ext>
    </p:extLst>
  </p:cSld>
  <p:clrMapOvr>
    <a:masterClrMapping/>
  </p:clrMapOvr>
  <mc:AlternateContent xmlns:mc="http://schemas.openxmlformats.org/markup-compatibility/2006" xmlns:p14="http://schemas.microsoft.com/office/powerpoint/2010/main">
    <mc:Choice Requires="p14">
      <p:transition spd="slow" p14:dur="2000" advTm="43400"/>
    </mc:Choice>
    <mc:Fallback xmlns="">
      <p:transition spd="slow" advTm="434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9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a:xfrm>
            <a:off x="831850" y="2208501"/>
            <a:ext cx="10515600" cy="1217901"/>
          </a:xfrm>
        </p:spPr>
        <p:txBody>
          <a:bodyPr>
            <a:normAutofit fontScale="90000"/>
          </a:bodyPr>
          <a:lstStyle/>
          <a:p>
            <a:r>
              <a:rPr lang="en-US" dirty="0">
                <a:latin typeface="Arial"/>
                <a:cs typeface="Arial"/>
              </a:rPr>
              <a:t>Integrating Accessibility into</a:t>
            </a:r>
            <a:r>
              <a:rPr lang="en-US" dirty="0"/>
              <a:t/>
            </a:r>
            <a:br>
              <a:rPr lang="en-US" dirty="0"/>
            </a:br>
            <a:r>
              <a:rPr lang="en-US">
                <a:latin typeface="Arial"/>
                <a:cs typeface="Arial"/>
              </a:rPr>
              <a:t>Strategic </a:t>
            </a:r>
            <a:r>
              <a:rPr lang="en-US" smtClean="0">
                <a:latin typeface="Arial"/>
                <a:cs typeface="Arial"/>
              </a:rPr>
              <a:t>Planning</a:t>
            </a:r>
            <a:endParaRPr lang="en-US" dirty="0"/>
          </a:p>
        </p:txBody>
      </p:sp>
      <p:sp>
        <p:nvSpPr>
          <p:cNvPr id="3" name="Text Placeholder 2">
            <a:extLst>
              <a:ext uri="{FF2B5EF4-FFF2-40B4-BE49-F238E27FC236}">
                <a16:creationId xmlns:a16="http://schemas.microsoft.com/office/drawing/2014/main" id="{B3DE438B-C3B0-4324-8F20-F5B5AB5494F6}"/>
              </a:ext>
            </a:extLst>
          </p:cNvPr>
          <p:cNvSpPr>
            <a:spLocks noGrp="1"/>
          </p:cNvSpPr>
          <p:nvPr>
            <p:ph type="body" idx="1"/>
          </p:nvPr>
        </p:nvSpPr>
        <p:spPr/>
        <p:txBody>
          <a:bodyPr/>
          <a:lstStyle/>
          <a:p>
            <a:endParaRPr lang="en-US"/>
          </a:p>
        </p:txBody>
      </p:sp>
      <p:pic>
        <p:nvPicPr>
          <p:cNvPr id="4" name="Audio Recording Oct 26, 2021 at 9:40:46 AM" descr="Audio Recording Oct 26, 2021 at 9:40:46 AM">
            <a:hlinkClick r:id="" action="ppaction://media"/>
            <a:extLst>
              <a:ext uri="{FF2B5EF4-FFF2-40B4-BE49-F238E27FC236}">
                <a16:creationId xmlns:a16="http://schemas.microsoft.com/office/drawing/2014/main" id="{63EC4160-DA6C-9542-BB20-BAED80CD34F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1640399142"/>
      </p:ext>
    </p:extLst>
  </p:cSld>
  <p:clrMapOvr>
    <a:masterClrMapping/>
  </p:clrMapOvr>
  <mc:AlternateContent xmlns:mc="http://schemas.openxmlformats.org/markup-compatibility/2006" xmlns:p14="http://schemas.microsoft.com/office/powerpoint/2010/main">
    <mc:Choice Requires="p14">
      <p:transition spd="slow" p14:dur="2000" advTm="13200"/>
    </mc:Choice>
    <mc:Fallback xmlns="">
      <p:transition spd="slow" advTm="132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73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Diagram&#10;&#10;Description automatically generated">
            <a:extLst>
              <a:ext uri="{FF2B5EF4-FFF2-40B4-BE49-F238E27FC236}">
                <a16:creationId xmlns:a16="http://schemas.microsoft.com/office/drawing/2014/main" id="{947FBC8C-5DFB-4FBA-8613-D20731C5AA92}"/>
              </a:ext>
            </a:extLst>
          </p:cNvPr>
          <p:cNvPicPr>
            <a:picLocks noChangeAspect="1"/>
          </p:cNvPicPr>
          <p:nvPr/>
        </p:nvPicPr>
        <p:blipFill>
          <a:blip r:embed="rId5"/>
          <a:stretch>
            <a:fillRect/>
          </a:stretch>
        </p:blipFill>
        <p:spPr>
          <a:xfrm>
            <a:off x="1491242" y="103082"/>
            <a:ext cx="7970376" cy="5754528"/>
          </a:xfrm>
          <a:prstGeom prst="rect">
            <a:avLst/>
          </a:prstGeom>
        </p:spPr>
      </p:pic>
      <p:pic>
        <p:nvPicPr>
          <p:cNvPr id="2" name="Audio Recording Oct 26, 2021 at 9:42:58 AM" descr="Audio Recording Oct 26, 2021 at 9:42:58 AM">
            <a:hlinkClick r:id="" action="ppaction://media"/>
            <a:extLst>
              <a:ext uri="{FF2B5EF4-FFF2-40B4-BE49-F238E27FC236}">
                <a16:creationId xmlns:a16="http://schemas.microsoft.com/office/drawing/2014/main" id="{7767145C-3B38-B844-9250-A140B6C51E2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4219137963"/>
      </p:ext>
    </p:extLst>
  </p:cSld>
  <p:clrMapOvr>
    <a:masterClrMapping/>
  </p:clrMapOvr>
  <mc:AlternateContent xmlns:mc="http://schemas.openxmlformats.org/markup-compatibility/2006" xmlns:p14="http://schemas.microsoft.com/office/powerpoint/2010/main">
    <mc:Choice Requires="p14">
      <p:transition spd="slow" p14:dur="2000" advTm="96900"/>
    </mc:Choice>
    <mc:Fallback xmlns="">
      <p:transition spd="slow" advTm="969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631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raphical user interface, text, application&#10;&#10;Description automatically generated">
            <a:extLst>
              <a:ext uri="{FF2B5EF4-FFF2-40B4-BE49-F238E27FC236}">
                <a16:creationId xmlns:a16="http://schemas.microsoft.com/office/drawing/2014/main" id="{4C4471B0-C259-4967-9720-58E19387DA79}"/>
              </a:ext>
            </a:extLst>
          </p:cNvPr>
          <p:cNvPicPr>
            <a:picLocks noChangeAspect="1"/>
          </p:cNvPicPr>
          <p:nvPr/>
        </p:nvPicPr>
        <p:blipFill>
          <a:blip r:embed="rId5"/>
          <a:stretch>
            <a:fillRect/>
          </a:stretch>
        </p:blipFill>
        <p:spPr>
          <a:xfrm>
            <a:off x="1847316" y="157008"/>
            <a:ext cx="7486115" cy="5767741"/>
          </a:xfrm>
          <a:prstGeom prst="rect">
            <a:avLst/>
          </a:prstGeom>
        </p:spPr>
      </p:pic>
      <p:pic>
        <p:nvPicPr>
          <p:cNvPr id="3" name="Audio Recording Oct 26, 2021 at 9:44:15 AM" descr="Audio Recording Oct 26, 2021 at 9:44:15 AM">
            <a:hlinkClick r:id="" action="ppaction://media"/>
            <a:extLst>
              <a:ext uri="{FF2B5EF4-FFF2-40B4-BE49-F238E27FC236}">
                <a16:creationId xmlns:a16="http://schemas.microsoft.com/office/drawing/2014/main" id="{AA70E334-E24D-3D40-A71A-E814C0A3F9B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137412103"/>
      </p:ext>
    </p:extLst>
  </p:cSld>
  <p:clrMapOvr>
    <a:masterClrMapping/>
  </p:clrMapOvr>
  <mc:AlternateContent xmlns:mc="http://schemas.openxmlformats.org/markup-compatibility/2006" xmlns:p14="http://schemas.microsoft.com/office/powerpoint/2010/main">
    <mc:Choice Requires="p14">
      <p:transition spd="slow" p14:dur="2000" advTm="70900"/>
    </mc:Choice>
    <mc:Fallback xmlns="">
      <p:transition spd="slow" advTm="709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04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text, application&#10;&#10;Description automatically generated">
            <a:extLst>
              <a:ext uri="{FF2B5EF4-FFF2-40B4-BE49-F238E27FC236}">
                <a16:creationId xmlns:a16="http://schemas.microsoft.com/office/drawing/2014/main" id="{4503D17D-5C0D-4770-8514-082659D87B17}"/>
              </a:ext>
            </a:extLst>
          </p:cNvPr>
          <p:cNvPicPr>
            <a:picLocks noChangeAspect="1"/>
          </p:cNvPicPr>
          <p:nvPr/>
        </p:nvPicPr>
        <p:blipFill>
          <a:blip r:embed="rId5"/>
          <a:stretch>
            <a:fillRect/>
          </a:stretch>
        </p:blipFill>
        <p:spPr>
          <a:xfrm>
            <a:off x="729241" y="1092199"/>
            <a:ext cx="10733520" cy="1362106"/>
          </a:xfrm>
          <a:prstGeom prst="rect">
            <a:avLst/>
          </a:prstGeom>
        </p:spPr>
      </p:pic>
      <p:pic>
        <p:nvPicPr>
          <p:cNvPr id="2" name="Audio Recording Oct 26, 2021 at 9:44:43 AM" descr="Audio Recording Oct 26, 2021 at 9:44:43 AM">
            <a:hlinkClick r:id="" action="ppaction://media"/>
            <a:extLst>
              <a:ext uri="{FF2B5EF4-FFF2-40B4-BE49-F238E27FC236}">
                <a16:creationId xmlns:a16="http://schemas.microsoft.com/office/drawing/2014/main" id="{FF0B639E-582A-7844-BA3B-D16CE1D0DBF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3561545956"/>
      </p:ext>
    </p:extLst>
  </p:cSld>
  <p:clrMapOvr>
    <a:masterClrMapping/>
  </p:clrMapOvr>
  <mc:AlternateContent xmlns:mc="http://schemas.openxmlformats.org/markup-compatibility/2006" xmlns:p14="http://schemas.microsoft.com/office/powerpoint/2010/main">
    <mc:Choice Requires="p14">
      <p:transition spd="slow" p14:dur="2000" advTm="18800"/>
    </mc:Choice>
    <mc:Fallback xmlns="">
      <p:transition spd="slow" advTm="188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36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638D6-9147-413E-9B36-A72590E5DE54}"/>
              </a:ext>
            </a:extLst>
          </p:cNvPr>
          <p:cNvSpPr>
            <a:spLocks noGrp="1"/>
          </p:cNvSpPr>
          <p:nvPr>
            <p:ph type="title"/>
          </p:nvPr>
        </p:nvSpPr>
        <p:spPr/>
        <p:txBody>
          <a:bodyPr>
            <a:normAutofit/>
          </a:bodyPr>
          <a:lstStyle/>
          <a:p>
            <a:pPr algn="ctr"/>
            <a:r>
              <a:rPr lang="en-US" sz="6000" u="sng"/>
              <a:t>Hi!</a:t>
            </a:r>
          </a:p>
        </p:txBody>
      </p:sp>
      <p:sp>
        <p:nvSpPr>
          <p:cNvPr id="3" name="Content Placeholder 2">
            <a:extLst>
              <a:ext uri="{FF2B5EF4-FFF2-40B4-BE49-F238E27FC236}">
                <a16:creationId xmlns:a16="http://schemas.microsoft.com/office/drawing/2014/main" id="{231E56AD-7B99-4F6D-89AC-F7F8C3625542}"/>
              </a:ext>
            </a:extLst>
          </p:cNvPr>
          <p:cNvSpPr>
            <a:spLocks noGrp="1"/>
          </p:cNvSpPr>
          <p:nvPr>
            <p:ph sz="half" idx="1"/>
          </p:nvPr>
        </p:nvSpPr>
        <p:spPr/>
        <p:txBody>
          <a:bodyPr vert="horz" lIns="91440" tIns="45720" rIns="91440" bIns="45720" rtlCol="0" anchor="t">
            <a:normAutofit/>
          </a:bodyPr>
          <a:lstStyle/>
          <a:p>
            <a:pPr marL="0" indent="0" algn="ctr">
              <a:buNone/>
            </a:pPr>
            <a:r>
              <a:rPr lang="en-US" b="1" dirty="0"/>
              <a:t>Jacqueline Frank</a:t>
            </a:r>
          </a:p>
          <a:p>
            <a:pPr marL="0" indent="0" algn="ctr">
              <a:spcBef>
                <a:spcPts val="0"/>
              </a:spcBef>
              <a:spcAft>
                <a:spcPts val="0"/>
              </a:spcAft>
              <a:buNone/>
            </a:pPr>
            <a:endParaRPr lang="en-US" dirty="0" smtClean="0"/>
          </a:p>
          <a:p>
            <a:pPr marL="0" indent="0" algn="ctr">
              <a:spcBef>
                <a:spcPts val="0"/>
              </a:spcBef>
              <a:spcAft>
                <a:spcPts val="0"/>
              </a:spcAft>
              <a:buNone/>
            </a:pPr>
            <a:endParaRPr lang="en-US" dirty="0" smtClean="0"/>
          </a:p>
          <a:p>
            <a:pPr marL="0" indent="0" algn="ctr">
              <a:spcBef>
                <a:spcPts val="0"/>
              </a:spcBef>
              <a:spcAft>
                <a:spcPts val="0"/>
              </a:spcAft>
              <a:buNone/>
            </a:pPr>
            <a:endParaRPr lang="en-US" dirty="0"/>
          </a:p>
          <a:p>
            <a:pPr marL="0" indent="0" algn="ctr">
              <a:spcBef>
                <a:spcPts val="0"/>
              </a:spcBef>
              <a:spcAft>
                <a:spcPts val="0"/>
              </a:spcAft>
              <a:buNone/>
            </a:pPr>
            <a:r>
              <a:rPr lang="en-US" sz="2400" dirty="0"/>
              <a:t>Accessibility &amp; UDL</a:t>
            </a:r>
          </a:p>
          <a:p>
            <a:pPr marL="0" indent="0" algn="ctr">
              <a:spcBef>
                <a:spcPts val="0"/>
              </a:spcBef>
              <a:spcAft>
                <a:spcPts val="0"/>
              </a:spcAft>
              <a:buNone/>
            </a:pPr>
            <a:r>
              <a:rPr lang="en-US" sz="2400" dirty="0"/>
              <a:t>Diversity, Equity, Inclusion</a:t>
            </a:r>
          </a:p>
          <a:p>
            <a:pPr marL="0" indent="0" algn="ctr">
              <a:spcBef>
                <a:spcPts val="0"/>
              </a:spcBef>
              <a:spcAft>
                <a:spcPts val="0"/>
              </a:spcAft>
              <a:buNone/>
            </a:pPr>
            <a:r>
              <a:rPr lang="en-US" sz="2400" dirty="0"/>
              <a:t>Public Services</a:t>
            </a:r>
          </a:p>
        </p:txBody>
      </p:sp>
      <p:sp>
        <p:nvSpPr>
          <p:cNvPr id="4" name="Content Placeholder 3">
            <a:extLst>
              <a:ext uri="{FF2B5EF4-FFF2-40B4-BE49-F238E27FC236}">
                <a16:creationId xmlns:a16="http://schemas.microsoft.com/office/drawing/2014/main" id="{4E63C0C6-A3C4-48AF-BA41-E6487E137095}"/>
              </a:ext>
            </a:extLst>
          </p:cNvPr>
          <p:cNvSpPr>
            <a:spLocks noGrp="1"/>
          </p:cNvSpPr>
          <p:nvPr>
            <p:ph sz="half" idx="2"/>
          </p:nvPr>
        </p:nvSpPr>
        <p:spPr/>
        <p:txBody>
          <a:bodyPr vert="horz" lIns="91440" tIns="45720" rIns="91440" bIns="45720" rtlCol="0" anchor="t">
            <a:normAutofit/>
          </a:bodyPr>
          <a:lstStyle/>
          <a:p>
            <a:pPr marL="0" indent="0" algn="ctr">
              <a:buNone/>
            </a:pPr>
            <a:r>
              <a:rPr lang="en-US" b="1" dirty="0"/>
              <a:t>Scott Young</a:t>
            </a:r>
          </a:p>
          <a:p>
            <a:pPr marL="0" indent="0" algn="ctr">
              <a:spcBef>
                <a:spcPts val="0"/>
              </a:spcBef>
              <a:spcAft>
                <a:spcPts val="0"/>
              </a:spcAft>
              <a:buNone/>
            </a:pPr>
            <a:endParaRPr lang="en-US" dirty="0" smtClean="0"/>
          </a:p>
          <a:p>
            <a:pPr marL="0" indent="0" algn="ctr">
              <a:spcBef>
                <a:spcPts val="0"/>
              </a:spcBef>
              <a:spcAft>
                <a:spcPts val="0"/>
              </a:spcAft>
              <a:buNone/>
            </a:pPr>
            <a:endParaRPr lang="en-US" dirty="0"/>
          </a:p>
          <a:p>
            <a:pPr marL="0" indent="0" algn="ctr">
              <a:spcBef>
                <a:spcPts val="0"/>
              </a:spcBef>
              <a:spcAft>
                <a:spcPts val="0"/>
              </a:spcAft>
              <a:buNone/>
            </a:pPr>
            <a:endParaRPr lang="en-US" dirty="0"/>
          </a:p>
          <a:p>
            <a:pPr marL="0" indent="0" algn="ctr">
              <a:spcBef>
                <a:spcPts val="0"/>
              </a:spcBef>
              <a:spcAft>
                <a:spcPts val="0"/>
              </a:spcAft>
              <a:buNone/>
            </a:pPr>
            <a:r>
              <a:rPr lang="en-US" sz="2400" dirty="0"/>
              <a:t>UX &amp; Assessment </a:t>
            </a:r>
          </a:p>
          <a:p>
            <a:pPr marL="0" indent="0" algn="ctr">
              <a:spcBef>
                <a:spcPts val="0"/>
              </a:spcBef>
              <a:spcAft>
                <a:spcPts val="0"/>
              </a:spcAft>
              <a:buNone/>
            </a:pPr>
            <a:r>
              <a:rPr lang="en-US" sz="2400" dirty="0"/>
              <a:t>Service Design</a:t>
            </a:r>
          </a:p>
          <a:p>
            <a:pPr marL="0" indent="0" algn="ctr">
              <a:spcBef>
                <a:spcPts val="0"/>
              </a:spcBef>
              <a:spcAft>
                <a:spcPts val="0"/>
              </a:spcAft>
              <a:buNone/>
            </a:pPr>
            <a:r>
              <a:rPr lang="en-US" sz="2400" dirty="0"/>
              <a:t>Professional Ethics</a:t>
            </a:r>
          </a:p>
          <a:p>
            <a:pPr marL="0" indent="0" algn="ctr">
              <a:buNone/>
            </a:pPr>
            <a:endParaRPr lang="en-US" sz="2400" dirty="0"/>
          </a:p>
        </p:txBody>
      </p:sp>
      <p:pic>
        <p:nvPicPr>
          <p:cNvPr id="9" name="Recorded Sound">
            <a:hlinkClick r:id="" action="ppaction://media"/>
          </p:cNvPr>
          <p:cNvPicPr>
            <a:picLocks noChangeAspect="1"/>
          </p:cNvPicPr>
          <p:nvPr>
            <a:audioFile r:link="rId1"/>
            <p:extLst>
              <p:ext uri="{DAA4B4D4-6D71-4841-9C94-3DE7FCFB9230}">
                <p14:media xmlns:p14="http://schemas.microsoft.com/office/powerpoint/2010/main" r:embed="rId2">
                  <p14:trim st="908" end="400.204"/>
                </p14:media>
              </p:ext>
            </p:extLst>
          </p:nvPr>
        </p:nvPicPr>
        <p:blipFill>
          <a:blip r:embed="rId5"/>
          <a:stretch>
            <a:fillRect/>
          </a:stretch>
        </p:blipFill>
        <p:spPr>
          <a:xfrm>
            <a:off x="6019800" y="4727575"/>
            <a:ext cx="609600" cy="609600"/>
          </a:xfrm>
          <a:prstGeom prst="rect">
            <a:avLst/>
          </a:prstGeom>
        </p:spPr>
      </p:pic>
      <p:pic>
        <p:nvPicPr>
          <p:cNvPr id="10" name="Picture 9"/>
          <p:cNvPicPr>
            <a:picLocks noChangeAspect="1"/>
          </p:cNvPicPr>
          <p:nvPr/>
        </p:nvPicPr>
        <p:blipFill rotWithShape="1">
          <a:blip r:embed="rId6" cstate="print">
            <a:extLst>
              <a:ext uri="{28A0092B-C50C-407E-A947-70E740481C1C}">
                <a14:useLocalDpi xmlns:a14="http://schemas.microsoft.com/office/drawing/2010/main" val="0"/>
              </a:ext>
            </a:extLst>
          </a:blip>
          <a:srcRect l="8293" t="5416" r="11566" b="32826"/>
          <a:stretch/>
        </p:blipFill>
        <p:spPr>
          <a:xfrm>
            <a:off x="2623457" y="2536371"/>
            <a:ext cx="1613809" cy="1554480"/>
          </a:xfrm>
          <a:prstGeom prst="rect">
            <a:avLst/>
          </a:prstGeom>
          <a:ln>
            <a:noFill/>
          </a:ln>
          <a:effectLst>
            <a:softEdge rad="112500"/>
          </a:effectLst>
        </p:spPr>
      </p:pic>
      <p:pic>
        <p:nvPicPr>
          <p:cNvPr id="11" name="Picture 10"/>
          <p:cNvPicPr>
            <a:picLocks noChangeAspect="1"/>
          </p:cNvPicPr>
          <p:nvPr/>
        </p:nvPicPr>
        <p:blipFill rotWithShape="1">
          <a:blip r:embed="rId7">
            <a:extLst>
              <a:ext uri="{28A0092B-C50C-407E-A947-70E740481C1C}">
                <a14:useLocalDpi xmlns:a14="http://schemas.microsoft.com/office/drawing/2010/main" val="0"/>
              </a:ext>
            </a:extLst>
          </a:blip>
          <a:srcRect l="-4285" t="-2857" r="-3571" b="-4286"/>
          <a:stretch/>
        </p:blipFill>
        <p:spPr>
          <a:xfrm>
            <a:off x="7935688" y="2490651"/>
            <a:ext cx="1656893" cy="1645920"/>
          </a:xfrm>
          <a:prstGeom prst="rect">
            <a:avLst/>
          </a:prstGeom>
          <a:ln>
            <a:noFill/>
          </a:ln>
          <a:effectLst>
            <a:softEdge rad="112500"/>
          </a:effectLst>
        </p:spPr>
      </p:pic>
    </p:spTree>
    <p:extLst>
      <p:ext uri="{BB962C8B-B14F-4D97-AF65-F5344CB8AC3E}">
        <p14:creationId xmlns:p14="http://schemas.microsoft.com/office/powerpoint/2010/main" val="498769932"/>
      </p:ext>
    </p:extLst>
  </p:cSld>
  <p:clrMapOvr>
    <a:masterClrMapping/>
  </p:clrMapOvr>
  <mc:AlternateContent xmlns:mc="http://schemas.openxmlformats.org/markup-compatibility/2006" xmlns:p14="http://schemas.microsoft.com/office/powerpoint/2010/main">
    <mc:Choice Requires="p14">
      <p:transition spd="slow" p14:dur="2000" advTm="16200"/>
    </mc:Choice>
    <mc:Fallback xmlns="">
      <p:transition spd="slow" advTm="16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752"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text, application&#10;&#10;Description automatically generated">
            <a:extLst>
              <a:ext uri="{FF2B5EF4-FFF2-40B4-BE49-F238E27FC236}">
                <a16:creationId xmlns:a16="http://schemas.microsoft.com/office/drawing/2014/main" id="{4503D17D-5C0D-4770-8514-082659D87B17}"/>
              </a:ext>
            </a:extLst>
          </p:cNvPr>
          <p:cNvPicPr>
            <a:picLocks noChangeAspect="1"/>
          </p:cNvPicPr>
          <p:nvPr/>
        </p:nvPicPr>
        <p:blipFill>
          <a:blip r:embed="rId5"/>
          <a:stretch>
            <a:fillRect/>
          </a:stretch>
        </p:blipFill>
        <p:spPr>
          <a:xfrm>
            <a:off x="729241" y="1092199"/>
            <a:ext cx="10733520" cy="1362106"/>
          </a:xfrm>
          <a:prstGeom prst="rect">
            <a:avLst/>
          </a:prstGeom>
        </p:spPr>
      </p:pic>
      <p:pic>
        <p:nvPicPr>
          <p:cNvPr id="2" name="Picture 3" descr="Graphical user interface, text, application&#10;&#10;Description automatically generated">
            <a:extLst>
              <a:ext uri="{FF2B5EF4-FFF2-40B4-BE49-F238E27FC236}">
                <a16:creationId xmlns:a16="http://schemas.microsoft.com/office/drawing/2014/main" id="{68CB5171-99A5-4A1E-B276-79D68B1C7F0C}"/>
              </a:ext>
            </a:extLst>
          </p:cNvPr>
          <p:cNvPicPr>
            <a:picLocks noChangeAspect="1"/>
          </p:cNvPicPr>
          <p:nvPr/>
        </p:nvPicPr>
        <p:blipFill>
          <a:blip r:embed="rId6"/>
          <a:stretch>
            <a:fillRect/>
          </a:stretch>
        </p:blipFill>
        <p:spPr>
          <a:xfrm>
            <a:off x="650905" y="2555214"/>
            <a:ext cx="6745480" cy="1491196"/>
          </a:xfrm>
          <a:prstGeom prst="rect">
            <a:avLst/>
          </a:prstGeom>
        </p:spPr>
      </p:pic>
      <p:pic>
        <p:nvPicPr>
          <p:cNvPr id="4" name="Audio Recording Oct 26, 2021 at 9:45:29 AM" descr="Audio Recording Oct 26, 2021 at 9:45:29 AM">
            <a:hlinkClick r:id="" action="ppaction://media"/>
            <a:extLst>
              <a:ext uri="{FF2B5EF4-FFF2-40B4-BE49-F238E27FC236}">
                <a16:creationId xmlns:a16="http://schemas.microsoft.com/office/drawing/2014/main" id="{588CBBDA-AEB5-9D46-B663-E71A82A4885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1021325923"/>
      </p:ext>
    </p:extLst>
  </p:cSld>
  <p:clrMapOvr>
    <a:masterClrMapping/>
  </p:clrMapOvr>
  <mc:AlternateContent xmlns:mc="http://schemas.openxmlformats.org/markup-compatibility/2006" xmlns:p14="http://schemas.microsoft.com/office/powerpoint/2010/main">
    <mc:Choice Requires="p14">
      <p:transition spd="slow" p14:dur="2000" advTm="39800"/>
    </mc:Choice>
    <mc:Fallback xmlns="">
      <p:transition spd="slow" advTm="398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3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text, application&#10;&#10;Description automatically generated">
            <a:extLst>
              <a:ext uri="{FF2B5EF4-FFF2-40B4-BE49-F238E27FC236}">
                <a16:creationId xmlns:a16="http://schemas.microsoft.com/office/drawing/2014/main" id="{4503D17D-5C0D-4770-8514-082659D87B17}"/>
              </a:ext>
            </a:extLst>
          </p:cNvPr>
          <p:cNvPicPr>
            <a:picLocks noChangeAspect="1"/>
          </p:cNvPicPr>
          <p:nvPr/>
        </p:nvPicPr>
        <p:blipFill>
          <a:blip r:embed="rId5"/>
          <a:stretch>
            <a:fillRect/>
          </a:stretch>
        </p:blipFill>
        <p:spPr>
          <a:xfrm>
            <a:off x="729241" y="1092199"/>
            <a:ext cx="10733520" cy="1362106"/>
          </a:xfrm>
          <a:prstGeom prst="rect">
            <a:avLst/>
          </a:prstGeom>
        </p:spPr>
      </p:pic>
      <p:pic>
        <p:nvPicPr>
          <p:cNvPr id="4" name="Picture 4" descr="Graphical user interface, text, application, chat or text message&#10;&#10;Description automatically generated">
            <a:extLst>
              <a:ext uri="{FF2B5EF4-FFF2-40B4-BE49-F238E27FC236}">
                <a16:creationId xmlns:a16="http://schemas.microsoft.com/office/drawing/2014/main" id="{BAA2FC32-C2AA-419F-AED1-2660CD946C0D}"/>
              </a:ext>
            </a:extLst>
          </p:cNvPr>
          <p:cNvPicPr>
            <a:picLocks noChangeAspect="1"/>
          </p:cNvPicPr>
          <p:nvPr/>
        </p:nvPicPr>
        <p:blipFill>
          <a:blip r:embed="rId6"/>
          <a:stretch>
            <a:fillRect/>
          </a:stretch>
        </p:blipFill>
        <p:spPr>
          <a:xfrm>
            <a:off x="654818" y="4107347"/>
            <a:ext cx="3798276" cy="1272623"/>
          </a:xfrm>
          <a:prstGeom prst="rect">
            <a:avLst/>
          </a:prstGeom>
        </p:spPr>
      </p:pic>
      <p:pic>
        <p:nvPicPr>
          <p:cNvPr id="5" name="Picture 3" descr="Graphical user interface, text, application&#10;&#10;Description automatically generated">
            <a:extLst>
              <a:ext uri="{FF2B5EF4-FFF2-40B4-BE49-F238E27FC236}">
                <a16:creationId xmlns:a16="http://schemas.microsoft.com/office/drawing/2014/main" id="{CBC542E3-8A0D-CD45-A54B-658AF786151D}"/>
              </a:ext>
            </a:extLst>
          </p:cNvPr>
          <p:cNvPicPr>
            <a:picLocks noChangeAspect="1"/>
          </p:cNvPicPr>
          <p:nvPr/>
        </p:nvPicPr>
        <p:blipFill>
          <a:blip r:embed="rId7"/>
          <a:stretch>
            <a:fillRect/>
          </a:stretch>
        </p:blipFill>
        <p:spPr>
          <a:xfrm>
            <a:off x="650905" y="2555214"/>
            <a:ext cx="6745480" cy="1491196"/>
          </a:xfrm>
          <a:prstGeom prst="rect">
            <a:avLst/>
          </a:prstGeom>
        </p:spPr>
      </p:pic>
      <p:pic>
        <p:nvPicPr>
          <p:cNvPr id="6" name="Audio Recording Oct 26, 2021 at 9:46:39 AM" descr="Audio Recording Oct 26, 2021 at 9:46:39 AM">
            <a:hlinkClick r:id="" action="ppaction://media"/>
            <a:extLst>
              <a:ext uri="{FF2B5EF4-FFF2-40B4-BE49-F238E27FC236}">
                <a16:creationId xmlns:a16="http://schemas.microsoft.com/office/drawing/2014/main" id="{BFD65024-6F6F-A54E-B5F7-9BF9A6834E19}"/>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3867980511"/>
      </p:ext>
    </p:extLst>
  </p:cSld>
  <p:clrMapOvr>
    <a:masterClrMapping/>
  </p:clrMapOvr>
  <mc:AlternateContent xmlns:mc="http://schemas.openxmlformats.org/markup-compatibility/2006" xmlns:p14="http://schemas.microsoft.com/office/powerpoint/2010/main">
    <mc:Choice Requires="p14">
      <p:transition spd="slow" p14:dur="2000" advTm="36800"/>
    </mc:Choice>
    <mc:Fallback xmlns="">
      <p:transition spd="slow" advTm="368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35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text, application&#10;&#10;Description automatically generated">
            <a:extLst>
              <a:ext uri="{FF2B5EF4-FFF2-40B4-BE49-F238E27FC236}">
                <a16:creationId xmlns:a16="http://schemas.microsoft.com/office/drawing/2014/main" id="{4503D17D-5C0D-4770-8514-082659D87B17}"/>
              </a:ext>
            </a:extLst>
          </p:cNvPr>
          <p:cNvPicPr>
            <a:picLocks noChangeAspect="1"/>
          </p:cNvPicPr>
          <p:nvPr/>
        </p:nvPicPr>
        <p:blipFill>
          <a:blip r:embed="rId5"/>
          <a:stretch>
            <a:fillRect/>
          </a:stretch>
        </p:blipFill>
        <p:spPr>
          <a:xfrm>
            <a:off x="729241" y="1092199"/>
            <a:ext cx="10733520" cy="1362106"/>
          </a:xfrm>
          <a:prstGeom prst="rect">
            <a:avLst/>
          </a:prstGeom>
        </p:spPr>
      </p:pic>
      <p:pic>
        <p:nvPicPr>
          <p:cNvPr id="4" name="Picture 4" descr="Graphical user interface, text, application, chat or text message&#10;&#10;Description automatically generated">
            <a:extLst>
              <a:ext uri="{FF2B5EF4-FFF2-40B4-BE49-F238E27FC236}">
                <a16:creationId xmlns:a16="http://schemas.microsoft.com/office/drawing/2014/main" id="{BAA2FC32-C2AA-419F-AED1-2660CD946C0D}"/>
              </a:ext>
            </a:extLst>
          </p:cNvPr>
          <p:cNvPicPr>
            <a:picLocks noChangeAspect="1"/>
          </p:cNvPicPr>
          <p:nvPr/>
        </p:nvPicPr>
        <p:blipFill>
          <a:blip r:embed="rId6"/>
          <a:stretch>
            <a:fillRect/>
          </a:stretch>
        </p:blipFill>
        <p:spPr>
          <a:xfrm>
            <a:off x="654818" y="4107347"/>
            <a:ext cx="3798276" cy="1272623"/>
          </a:xfrm>
          <a:prstGeom prst="rect">
            <a:avLst/>
          </a:prstGeom>
        </p:spPr>
      </p:pic>
      <p:sp>
        <p:nvSpPr>
          <p:cNvPr id="5" name="TextBox 1">
            <a:extLst>
              <a:ext uri="{FF2B5EF4-FFF2-40B4-BE49-F238E27FC236}">
                <a16:creationId xmlns:a16="http://schemas.microsoft.com/office/drawing/2014/main" id="{727B7C30-E7D6-4058-BF9B-9C76F9FBE0DF}"/>
              </a:ext>
            </a:extLst>
          </p:cNvPr>
          <p:cNvSpPr txBox="1"/>
          <p:nvPr/>
        </p:nvSpPr>
        <p:spPr>
          <a:xfrm>
            <a:off x="4754294" y="4107803"/>
            <a:ext cx="6033329" cy="203132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u="sng" dirty="0">
                <a:latin typeface="Roboto"/>
                <a:ea typeface="Roboto"/>
                <a:cs typeface="Calibri"/>
              </a:rPr>
              <a:t>Initiatives in Support of these Strategic Objectives</a:t>
            </a:r>
            <a:endParaRPr lang="en-US" u="sng" dirty="0">
              <a:cs typeface="Calibri"/>
            </a:endParaRPr>
          </a:p>
          <a:p>
            <a:pPr marL="285750" indent="-285750">
              <a:buFont typeface="Arial"/>
              <a:buChar char="•"/>
            </a:pPr>
            <a:r>
              <a:rPr lang="en-US" dirty="0">
                <a:latin typeface="Roboto"/>
                <a:ea typeface="Roboto"/>
                <a:cs typeface="Calibri"/>
              </a:rPr>
              <a:t>Hiring an Accessibility Librarian</a:t>
            </a:r>
          </a:p>
          <a:p>
            <a:pPr marL="285750" indent="-285750">
              <a:buFont typeface="Arial"/>
              <a:buChar char="•"/>
            </a:pPr>
            <a:r>
              <a:rPr lang="en-US" dirty="0">
                <a:latin typeface="Roboto"/>
                <a:ea typeface="Roboto"/>
              </a:rPr>
              <a:t>Accessibility Testing for Digital Spaces</a:t>
            </a:r>
          </a:p>
          <a:p>
            <a:pPr marL="285750" indent="-285750">
              <a:buFont typeface="Arial"/>
              <a:buChar char="•"/>
            </a:pPr>
            <a:r>
              <a:rPr lang="en-US" dirty="0">
                <a:latin typeface="Roboto"/>
                <a:ea typeface="Roboto"/>
              </a:rPr>
              <a:t>Physical Space Accessibility Audit</a:t>
            </a:r>
          </a:p>
          <a:p>
            <a:pPr marL="285750" indent="-285750">
              <a:buFont typeface="Arial"/>
              <a:buChar char="•"/>
            </a:pPr>
            <a:r>
              <a:rPr lang="en-US" dirty="0">
                <a:latin typeface="Roboto"/>
                <a:ea typeface="Roboto"/>
              </a:rPr>
              <a:t>UX with students with disabilities</a:t>
            </a:r>
          </a:p>
          <a:p>
            <a:pPr marL="285750" indent="-285750">
              <a:buFont typeface="Arial"/>
              <a:buChar char="•"/>
            </a:pPr>
            <a:r>
              <a:rPr lang="en-US" dirty="0">
                <a:latin typeface="Roboto"/>
                <a:ea typeface="Roboto"/>
              </a:rPr>
              <a:t>Internal communications and reporting</a:t>
            </a:r>
          </a:p>
          <a:p>
            <a:pPr marL="285750" indent="-285750">
              <a:buFont typeface="Arial"/>
              <a:buChar char="•"/>
            </a:pPr>
            <a:endParaRPr lang="en-US" dirty="0">
              <a:latin typeface="Roboto"/>
              <a:ea typeface="Roboto"/>
            </a:endParaRPr>
          </a:p>
        </p:txBody>
      </p:sp>
      <p:pic>
        <p:nvPicPr>
          <p:cNvPr id="6" name="Picture 3" descr="Graphical user interface, text, application&#10;&#10;Description automatically generated">
            <a:extLst>
              <a:ext uri="{FF2B5EF4-FFF2-40B4-BE49-F238E27FC236}">
                <a16:creationId xmlns:a16="http://schemas.microsoft.com/office/drawing/2014/main" id="{5787E6A4-831F-F743-A544-8547FB5EFBAF}"/>
              </a:ext>
            </a:extLst>
          </p:cNvPr>
          <p:cNvPicPr>
            <a:picLocks noChangeAspect="1"/>
          </p:cNvPicPr>
          <p:nvPr/>
        </p:nvPicPr>
        <p:blipFill>
          <a:blip r:embed="rId7"/>
          <a:stretch>
            <a:fillRect/>
          </a:stretch>
        </p:blipFill>
        <p:spPr>
          <a:xfrm>
            <a:off x="650905" y="2555214"/>
            <a:ext cx="6745480" cy="1491196"/>
          </a:xfrm>
          <a:prstGeom prst="rect">
            <a:avLst/>
          </a:prstGeom>
        </p:spPr>
      </p:pic>
      <p:pic>
        <p:nvPicPr>
          <p:cNvPr id="7" name="Audio Recording Oct 26, 2021 at 9:47:18 AM" descr="Audio Recording Oct 26, 2021 at 9:47:18 AM">
            <a:hlinkClick r:id="" action="ppaction://media"/>
            <a:extLst>
              <a:ext uri="{FF2B5EF4-FFF2-40B4-BE49-F238E27FC236}">
                <a16:creationId xmlns:a16="http://schemas.microsoft.com/office/drawing/2014/main" id="{D2DE9682-F7E9-A941-B16B-312FCD5144DF}"/>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1029919496"/>
      </p:ext>
    </p:extLst>
  </p:cSld>
  <p:clrMapOvr>
    <a:masterClrMapping/>
  </p:clrMapOvr>
  <mc:AlternateContent xmlns:mc="http://schemas.openxmlformats.org/markup-compatibility/2006" xmlns:p14="http://schemas.microsoft.com/office/powerpoint/2010/main">
    <mc:Choice Requires="p14">
      <p:transition spd="slow" p14:dur="2000" advTm="27900"/>
    </mc:Choice>
    <mc:Fallback xmlns="">
      <p:transition spd="slow" advTm="279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45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a:xfrm>
            <a:off x="831850" y="2208501"/>
            <a:ext cx="10515600" cy="1217901"/>
          </a:xfrm>
        </p:spPr>
        <p:txBody>
          <a:bodyPr>
            <a:normAutofit/>
          </a:bodyPr>
          <a:lstStyle/>
          <a:p>
            <a:r>
              <a:rPr lang="en-US" dirty="0">
                <a:latin typeface="Arial"/>
                <a:cs typeface="Arial"/>
              </a:rPr>
              <a:t>Strategic Planning </a:t>
            </a:r>
            <a:r>
              <a:rPr lang="en-US">
                <a:latin typeface="Arial"/>
                <a:cs typeface="Arial"/>
              </a:rPr>
              <a:t>in </a:t>
            </a:r>
            <a:r>
              <a:rPr lang="en-US" smtClean="0">
                <a:latin typeface="Arial"/>
                <a:cs typeface="Arial"/>
              </a:rPr>
              <a:t>Action</a:t>
            </a:r>
            <a:endParaRPr lang="en-US" dirty="0"/>
          </a:p>
        </p:txBody>
      </p:sp>
      <p:sp>
        <p:nvSpPr>
          <p:cNvPr id="3" name="Text Placeholder 2">
            <a:extLst>
              <a:ext uri="{FF2B5EF4-FFF2-40B4-BE49-F238E27FC236}">
                <a16:creationId xmlns:a16="http://schemas.microsoft.com/office/drawing/2014/main" id="{B3DE438B-C3B0-4324-8F20-F5B5AB5494F6}"/>
              </a:ext>
            </a:extLst>
          </p:cNvPr>
          <p:cNvSpPr>
            <a:spLocks noGrp="1"/>
          </p:cNvSpPr>
          <p:nvPr>
            <p:ph type="body" idx="1"/>
          </p:nvPr>
        </p:nvSpPr>
        <p:spPr>
          <a:xfrm>
            <a:off x="887268" y="3425681"/>
            <a:ext cx="10515600" cy="1500187"/>
          </a:xfrm>
        </p:spPr>
        <p:txBody>
          <a:bodyPr vert="horz" lIns="91440" tIns="45720" rIns="91440" bIns="45720" rtlCol="0" anchor="t">
            <a:normAutofit/>
          </a:bodyPr>
          <a:lstStyle/>
          <a:p>
            <a:r>
              <a:rPr lang="en-US" dirty="0">
                <a:solidFill>
                  <a:schemeClr val="accent5">
                    <a:lumMod val="75000"/>
                  </a:schemeClr>
                </a:solidFill>
                <a:latin typeface="Arial"/>
                <a:cs typeface="Arial"/>
              </a:rPr>
              <a:t>Objectives, Measures, and Initiatives</a:t>
            </a:r>
          </a:p>
          <a:p>
            <a:r>
              <a:rPr lang="en-US" dirty="0">
                <a:solidFill>
                  <a:schemeClr val="accent5">
                    <a:lumMod val="75000"/>
                  </a:schemeClr>
                </a:solidFill>
                <a:latin typeface="Arial"/>
                <a:cs typeface="Arial"/>
              </a:rPr>
              <a:t>Data Collection, Analysis, and Reporting</a:t>
            </a:r>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464462414"/>
      </p:ext>
    </p:extLst>
  </p:cSld>
  <p:clrMapOvr>
    <a:masterClrMapping/>
  </p:clrMapOvr>
  <mc:AlternateContent xmlns:mc="http://schemas.openxmlformats.org/markup-compatibility/2006" xmlns:p14="http://schemas.microsoft.com/office/powerpoint/2010/main">
    <mc:Choice Requires="p14">
      <p:transition spd="slow" p14:dur="2000" advTm="12200"/>
    </mc:Choice>
    <mc:Fallback xmlns="">
      <p:transition spd="slow" advTm="12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83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text, application&#10;&#10;Description automatically generated">
            <a:extLst>
              <a:ext uri="{FF2B5EF4-FFF2-40B4-BE49-F238E27FC236}">
                <a16:creationId xmlns:a16="http://schemas.microsoft.com/office/drawing/2014/main" id="{4503D17D-5C0D-4770-8514-082659D87B17}"/>
              </a:ext>
            </a:extLst>
          </p:cNvPr>
          <p:cNvPicPr>
            <a:picLocks noChangeAspect="1"/>
          </p:cNvPicPr>
          <p:nvPr/>
        </p:nvPicPr>
        <p:blipFill>
          <a:blip r:embed="rId5"/>
          <a:stretch>
            <a:fillRect/>
          </a:stretch>
        </p:blipFill>
        <p:spPr>
          <a:xfrm>
            <a:off x="729241" y="1092199"/>
            <a:ext cx="10733520" cy="1362106"/>
          </a:xfrm>
          <a:prstGeom prst="rect">
            <a:avLst/>
          </a:prstGeom>
        </p:spPr>
      </p:pic>
      <p:pic>
        <p:nvPicPr>
          <p:cNvPr id="4" name="Picture 4" descr="Graphical user interface, text, application, chat or text message&#10;&#10;Description automatically generated">
            <a:extLst>
              <a:ext uri="{FF2B5EF4-FFF2-40B4-BE49-F238E27FC236}">
                <a16:creationId xmlns:a16="http://schemas.microsoft.com/office/drawing/2014/main" id="{BAA2FC32-C2AA-419F-AED1-2660CD946C0D}"/>
              </a:ext>
            </a:extLst>
          </p:cNvPr>
          <p:cNvPicPr>
            <a:picLocks noChangeAspect="1"/>
          </p:cNvPicPr>
          <p:nvPr/>
        </p:nvPicPr>
        <p:blipFill>
          <a:blip r:embed="rId6"/>
          <a:stretch>
            <a:fillRect/>
          </a:stretch>
        </p:blipFill>
        <p:spPr>
          <a:xfrm>
            <a:off x="654818" y="4107347"/>
            <a:ext cx="3798276" cy="1272623"/>
          </a:xfrm>
          <a:prstGeom prst="rect">
            <a:avLst/>
          </a:prstGeom>
        </p:spPr>
      </p:pic>
      <p:sp>
        <p:nvSpPr>
          <p:cNvPr id="5" name="TextBox 1">
            <a:extLst>
              <a:ext uri="{FF2B5EF4-FFF2-40B4-BE49-F238E27FC236}">
                <a16:creationId xmlns:a16="http://schemas.microsoft.com/office/drawing/2014/main" id="{727B7C30-E7D6-4058-BF9B-9C76F9FBE0DF}"/>
              </a:ext>
            </a:extLst>
          </p:cNvPr>
          <p:cNvSpPr txBox="1"/>
          <p:nvPr/>
        </p:nvSpPr>
        <p:spPr>
          <a:xfrm>
            <a:off x="7370974" y="2785086"/>
            <a:ext cx="4825629" cy="175432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u="sng" dirty="0">
                <a:latin typeface="Arial"/>
                <a:ea typeface="Roboto"/>
                <a:cs typeface="Calibri"/>
              </a:rPr>
              <a:t>Measures:</a:t>
            </a:r>
          </a:p>
          <a:p>
            <a:pPr marL="285750" indent="-285750">
              <a:buFont typeface="Arial"/>
              <a:buChar char="•"/>
            </a:pPr>
            <a:r>
              <a:rPr lang="en-US" dirty="0">
                <a:latin typeface="Arial"/>
                <a:ea typeface="Roboto"/>
                <a:cs typeface="Arial"/>
              </a:rPr>
              <a:t>Physical ADA Compliance</a:t>
            </a:r>
          </a:p>
          <a:p>
            <a:pPr marL="285750" indent="-285750">
              <a:buFont typeface="Arial"/>
              <a:buChar char="•"/>
            </a:pPr>
            <a:r>
              <a:rPr lang="en-US" dirty="0">
                <a:latin typeface="Arial"/>
                <a:ea typeface="Roboto"/>
                <a:cs typeface="Arial"/>
              </a:rPr>
              <a:t>Digital Accessibility</a:t>
            </a:r>
          </a:p>
          <a:p>
            <a:pPr marL="285750" indent="-285750">
              <a:buFont typeface="Arial"/>
              <a:buChar char="•"/>
            </a:pPr>
            <a:endParaRPr lang="en-US" dirty="0">
              <a:latin typeface="Arial"/>
              <a:ea typeface="Roboto"/>
              <a:cs typeface="Arial"/>
            </a:endParaRPr>
          </a:p>
          <a:p>
            <a:pPr marL="285750" indent="-285750">
              <a:buFont typeface="Arial"/>
              <a:buChar char="•"/>
            </a:pPr>
            <a:endParaRPr lang="en-US" dirty="0">
              <a:latin typeface="Arial"/>
              <a:ea typeface="Roboto"/>
              <a:cs typeface="Arial"/>
            </a:endParaRPr>
          </a:p>
          <a:p>
            <a:pPr marL="285750" indent="-285750">
              <a:buFont typeface="Arial"/>
              <a:buChar char="•"/>
            </a:pPr>
            <a:endParaRPr lang="en-US" dirty="0">
              <a:latin typeface="Arial"/>
              <a:ea typeface="Roboto"/>
              <a:cs typeface="Arial"/>
            </a:endParaRPr>
          </a:p>
        </p:txBody>
      </p:sp>
      <p:pic>
        <p:nvPicPr>
          <p:cNvPr id="6" name="Picture 3" descr="Graphical user interface, text, application&#10;&#10;Description automatically generated">
            <a:extLst>
              <a:ext uri="{FF2B5EF4-FFF2-40B4-BE49-F238E27FC236}">
                <a16:creationId xmlns:a16="http://schemas.microsoft.com/office/drawing/2014/main" id="{5787E6A4-831F-F743-A544-8547FB5EFBAF}"/>
              </a:ext>
            </a:extLst>
          </p:cNvPr>
          <p:cNvPicPr>
            <a:picLocks noChangeAspect="1"/>
          </p:cNvPicPr>
          <p:nvPr/>
        </p:nvPicPr>
        <p:blipFill>
          <a:blip r:embed="rId7"/>
          <a:stretch>
            <a:fillRect/>
          </a:stretch>
        </p:blipFill>
        <p:spPr>
          <a:xfrm>
            <a:off x="650905" y="2555214"/>
            <a:ext cx="6745480" cy="1491196"/>
          </a:xfrm>
          <a:prstGeom prst="rect">
            <a:avLst/>
          </a:prstGeom>
        </p:spPr>
      </p:pic>
      <p:sp>
        <p:nvSpPr>
          <p:cNvPr id="8" name="TextBox 1">
            <a:extLst>
              <a:ext uri="{FF2B5EF4-FFF2-40B4-BE49-F238E27FC236}">
                <a16:creationId xmlns:a16="http://schemas.microsoft.com/office/drawing/2014/main" id="{DCF2B462-33E5-4D4A-B801-E8C8A9BE6174}"/>
              </a:ext>
            </a:extLst>
          </p:cNvPr>
          <p:cNvSpPr txBox="1"/>
          <p:nvPr/>
        </p:nvSpPr>
        <p:spPr>
          <a:xfrm>
            <a:off x="4452369" y="4337840"/>
            <a:ext cx="7931140"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u="sng" dirty="0">
                <a:latin typeface="Arial"/>
                <a:ea typeface="Roboto"/>
                <a:cs typeface="Calibri"/>
              </a:rPr>
              <a:t>Measures:</a:t>
            </a:r>
          </a:p>
          <a:p>
            <a:pPr marL="285750" indent="-285750">
              <a:buFont typeface="Arial"/>
              <a:buChar char="•"/>
            </a:pPr>
            <a:r>
              <a:rPr lang="en-US" dirty="0">
                <a:latin typeface="Arial"/>
                <a:ea typeface="Roboto"/>
                <a:cs typeface="Arial"/>
              </a:rPr>
              <a:t>Website UX</a:t>
            </a:r>
            <a:endParaRPr lang="en-US" dirty="0"/>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968063202"/>
      </p:ext>
    </p:extLst>
  </p:cSld>
  <p:clrMapOvr>
    <a:masterClrMapping/>
  </p:clrMapOvr>
  <mc:AlternateContent xmlns:mc="http://schemas.openxmlformats.org/markup-compatibility/2006" xmlns:p14="http://schemas.microsoft.com/office/powerpoint/2010/main">
    <mc:Choice Requires="p14">
      <p:transition spd="slow" p14:dur="2000" advTm="30800"/>
    </mc:Choice>
    <mc:Fallback xmlns="">
      <p:transition spd="slow" advTm="308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35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raphical user interface, text, application&#10;&#10;Description automatically generated">
            <a:extLst>
              <a:ext uri="{FF2B5EF4-FFF2-40B4-BE49-F238E27FC236}">
                <a16:creationId xmlns:a16="http://schemas.microsoft.com/office/drawing/2014/main" id="{4503D17D-5C0D-4770-8514-082659D87B17}"/>
              </a:ext>
            </a:extLst>
          </p:cNvPr>
          <p:cNvPicPr>
            <a:picLocks noChangeAspect="1"/>
          </p:cNvPicPr>
          <p:nvPr/>
        </p:nvPicPr>
        <p:blipFill>
          <a:blip r:embed="rId5"/>
          <a:stretch>
            <a:fillRect/>
          </a:stretch>
        </p:blipFill>
        <p:spPr>
          <a:xfrm>
            <a:off x="729241" y="1092199"/>
            <a:ext cx="10733520" cy="1362106"/>
          </a:xfrm>
          <a:prstGeom prst="rect">
            <a:avLst/>
          </a:prstGeom>
        </p:spPr>
      </p:pic>
      <p:pic>
        <p:nvPicPr>
          <p:cNvPr id="4" name="Picture 4" descr="Graphical user interface, text, application, chat or text message&#10;&#10;Description automatically generated">
            <a:extLst>
              <a:ext uri="{FF2B5EF4-FFF2-40B4-BE49-F238E27FC236}">
                <a16:creationId xmlns:a16="http://schemas.microsoft.com/office/drawing/2014/main" id="{BAA2FC32-C2AA-419F-AED1-2660CD946C0D}"/>
              </a:ext>
            </a:extLst>
          </p:cNvPr>
          <p:cNvPicPr>
            <a:picLocks noChangeAspect="1"/>
          </p:cNvPicPr>
          <p:nvPr/>
        </p:nvPicPr>
        <p:blipFill>
          <a:blip r:embed="rId6"/>
          <a:stretch>
            <a:fillRect/>
          </a:stretch>
        </p:blipFill>
        <p:spPr>
          <a:xfrm>
            <a:off x="654818" y="4107347"/>
            <a:ext cx="3798276" cy="1272623"/>
          </a:xfrm>
          <a:prstGeom prst="rect">
            <a:avLst/>
          </a:prstGeom>
        </p:spPr>
      </p:pic>
      <p:sp>
        <p:nvSpPr>
          <p:cNvPr id="5" name="TextBox 1">
            <a:extLst>
              <a:ext uri="{FF2B5EF4-FFF2-40B4-BE49-F238E27FC236}">
                <a16:creationId xmlns:a16="http://schemas.microsoft.com/office/drawing/2014/main" id="{727B7C30-E7D6-4058-BF9B-9C76F9FBE0DF}"/>
              </a:ext>
            </a:extLst>
          </p:cNvPr>
          <p:cNvSpPr txBox="1"/>
          <p:nvPr/>
        </p:nvSpPr>
        <p:spPr>
          <a:xfrm>
            <a:off x="7370974" y="2785086"/>
            <a:ext cx="4825629" cy="203132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u="sng" dirty="0">
                <a:latin typeface="Arial"/>
                <a:ea typeface="Roboto"/>
                <a:cs typeface="Calibri"/>
              </a:rPr>
              <a:t>Initiatives:</a:t>
            </a:r>
          </a:p>
          <a:p>
            <a:pPr marL="285750" indent="-285750">
              <a:buFont typeface="Arial"/>
              <a:buChar char="•"/>
            </a:pPr>
            <a:r>
              <a:rPr lang="en-US" dirty="0">
                <a:latin typeface="Arial"/>
                <a:ea typeface="Roboto"/>
                <a:cs typeface="Arial"/>
              </a:rPr>
              <a:t>2.1a Physical Space Accessibility Audit</a:t>
            </a:r>
          </a:p>
          <a:p>
            <a:pPr marL="285750" indent="-285750">
              <a:buFont typeface="Arial"/>
              <a:buChar char="•"/>
            </a:pPr>
            <a:r>
              <a:rPr lang="en-US" dirty="0">
                <a:latin typeface="Arial"/>
                <a:ea typeface="Roboto"/>
                <a:cs typeface="Arial"/>
              </a:rPr>
              <a:t>2.1b Accessibility Testing for Digital Spaces</a:t>
            </a:r>
            <a:endParaRPr lang="en-US">
              <a:cs typeface="Calibri"/>
            </a:endParaRPr>
          </a:p>
          <a:p>
            <a:pPr marL="285750" indent="-285750">
              <a:buFont typeface="Arial"/>
              <a:buChar char="•"/>
            </a:pPr>
            <a:endParaRPr lang="en-US" dirty="0">
              <a:latin typeface="Arial"/>
              <a:ea typeface="Roboto"/>
              <a:cs typeface="Arial"/>
            </a:endParaRPr>
          </a:p>
          <a:p>
            <a:pPr marL="285750" indent="-285750">
              <a:buFont typeface="Arial"/>
              <a:buChar char="•"/>
            </a:pPr>
            <a:endParaRPr lang="en-US" dirty="0">
              <a:latin typeface="Arial"/>
              <a:ea typeface="Roboto"/>
              <a:cs typeface="Arial"/>
            </a:endParaRPr>
          </a:p>
          <a:p>
            <a:pPr marL="285750" indent="-285750">
              <a:buFont typeface="Arial"/>
              <a:buChar char="•"/>
            </a:pPr>
            <a:endParaRPr lang="en-US" dirty="0">
              <a:latin typeface="Arial"/>
              <a:ea typeface="Roboto"/>
              <a:cs typeface="Arial"/>
            </a:endParaRPr>
          </a:p>
        </p:txBody>
      </p:sp>
      <p:pic>
        <p:nvPicPr>
          <p:cNvPr id="6" name="Picture 3" descr="Graphical user interface, text, application&#10;&#10;Description automatically generated">
            <a:extLst>
              <a:ext uri="{FF2B5EF4-FFF2-40B4-BE49-F238E27FC236}">
                <a16:creationId xmlns:a16="http://schemas.microsoft.com/office/drawing/2014/main" id="{5787E6A4-831F-F743-A544-8547FB5EFBAF}"/>
              </a:ext>
            </a:extLst>
          </p:cNvPr>
          <p:cNvPicPr>
            <a:picLocks noChangeAspect="1"/>
          </p:cNvPicPr>
          <p:nvPr/>
        </p:nvPicPr>
        <p:blipFill>
          <a:blip r:embed="rId7"/>
          <a:stretch>
            <a:fillRect/>
          </a:stretch>
        </p:blipFill>
        <p:spPr>
          <a:xfrm>
            <a:off x="650905" y="2555214"/>
            <a:ext cx="6745480" cy="1491196"/>
          </a:xfrm>
          <a:prstGeom prst="rect">
            <a:avLst/>
          </a:prstGeom>
        </p:spPr>
      </p:pic>
      <p:sp>
        <p:nvSpPr>
          <p:cNvPr id="8" name="TextBox 1">
            <a:extLst>
              <a:ext uri="{FF2B5EF4-FFF2-40B4-BE49-F238E27FC236}">
                <a16:creationId xmlns:a16="http://schemas.microsoft.com/office/drawing/2014/main" id="{DCF2B462-33E5-4D4A-B801-E8C8A9BE6174}"/>
              </a:ext>
            </a:extLst>
          </p:cNvPr>
          <p:cNvSpPr txBox="1"/>
          <p:nvPr/>
        </p:nvSpPr>
        <p:spPr>
          <a:xfrm>
            <a:off x="4452369" y="4337840"/>
            <a:ext cx="5256952" cy="9233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u="sng" dirty="0">
                <a:latin typeface="Arial"/>
                <a:ea typeface="Roboto"/>
                <a:cs typeface="Calibri"/>
              </a:rPr>
              <a:t>Initiatives:</a:t>
            </a:r>
          </a:p>
          <a:p>
            <a:pPr marL="285750" indent="-285750">
              <a:buFont typeface="Arial"/>
              <a:buChar char="•"/>
            </a:pPr>
            <a:r>
              <a:rPr lang="en-US" dirty="0">
                <a:latin typeface="Arial"/>
                <a:ea typeface="Roboto"/>
                <a:cs typeface="Arial"/>
              </a:rPr>
              <a:t>1.1b Website UX with students with disabilities (to be completed Spring 2022)</a:t>
            </a:r>
          </a:p>
        </p:txBody>
      </p:sp>
      <p:pic>
        <p:nvPicPr>
          <p:cNvPr id="7"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2854552774"/>
      </p:ext>
    </p:extLst>
  </p:cSld>
  <p:clrMapOvr>
    <a:masterClrMapping/>
  </p:clrMapOvr>
  <mc:AlternateContent xmlns:mc="http://schemas.openxmlformats.org/markup-compatibility/2006" xmlns:p14="http://schemas.microsoft.com/office/powerpoint/2010/main">
    <mc:Choice Requires="p14">
      <p:transition spd="slow" p14:dur="2000" advTm="29400"/>
    </mc:Choice>
    <mc:Fallback xmlns="">
      <p:transition spd="slow" advTm="294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99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F0F74-F0B2-4BC1-861E-72A5064D03D8}"/>
              </a:ext>
            </a:extLst>
          </p:cNvPr>
          <p:cNvSpPr>
            <a:spLocks noGrp="1"/>
          </p:cNvSpPr>
          <p:nvPr>
            <p:ph type="title"/>
          </p:nvPr>
        </p:nvSpPr>
        <p:spPr/>
        <p:txBody>
          <a:bodyPr/>
          <a:lstStyle/>
          <a:p>
            <a:r>
              <a:rPr lang="en-US" dirty="0">
                <a:latin typeface="Arial"/>
                <a:cs typeface="Arial"/>
              </a:rPr>
              <a:t>Data Collection:</a:t>
            </a:r>
            <a:r>
              <a:rPr lang="en-US" dirty="0">
                <a:solidFill>
                  <a:srgbClr val="000000"/>
                </a:solidFill>
                <a:latin typeface="Arial"/>
                <a:cs typeface="Arial"/>
              </a:rPr>
              <a:t> </a:t>
            </a:r>
            <a:r>
              <a:rPr lang="en-US" b="1" dirty="0">
                <a:solidFill>
                  <a:schemeClr val="accent1"/>
                </a:solidFill>
                <a:latin typeface="Arial"/>
                <a:cs typeface="Arial"/>
              </a:rPr>
              <a:t>Website UX </a:t>
            </a:r>
            <a:endParaRPr lang="en-US" dirty="0">
              <a:solidFill>
                <a:schemeClr val="accent1"/>
              </a:solidFill>
            </a:endParaRPr>
          </a:p>
        </p:txBody>
      </p:sp>
      <p:sp>
        <p:nvSpPr>
          <p:cNvPr id="3" name="Content Placeholder 2">
            <a:extLst>
              <a:ext uri="{FF2B5EF4-FFF2-40B4-BE49-F238E27FC236}">
                <a16:creationId xmlns:a16="http://schemas.microsoft.com/office/drawing/2014/main" id="{2C5F3C30-7781-41DC-918D-927DFEBDE886}"/>
              </a:ext>
            </a:extLst>
          </p:cNvPr>
          <p:cNvSpPr>
            <a:spLocks noGrp="1"/>
          </p:cNvSpPr>
          <p:nvPr>
            <p:ph idx="1"/>
          </p:nvPr>
        </p:nvSpPr>
        <p:spPr/>
        <p:txBody>
          <a:bodyPr vert="horz" lIns="91440" tIns="45720" rIns="91440" bIns="45720" rtlCol="0" anchor="t">
            <a:normAutofit lnSpcReduction="10000"/>
          </a:bodyPr>
          <a:lstStyle/>
          <a:p>
            <a:pPr marL="0" indent="0">
              <a:lnSpc>
                <a:spcPct val="113999"/>
              </a:lnSpc>
              <a:buNone/>
            </a:pPr>
            <a:r>
              <a:rPr lang="en-US" dirty="0">
                <a:latin typeface="Arial"/>
                <a:cs typeface="Arial"/>
              </a:rPr>
              <a:t>Timeline: to be conducted Spring 2022</a:t>
            </a:r>
          </a:p>
          <a:p>
            <a:pPr lvl="1">
              <a:lnSpc>
                <a:spcPct val="113999"/>
              </a:lnSpc>
            </a:pPr>
            <a:r>
              <a:rPr lang="en-US" dirty="0">
                <a:latin typeface="Arial"/>
                <a:cs typeface="Arial"/>
              </a:rPr>
              <a:t>Students *will complete eight (8) tasks using the Library Web site. </a:t>
            </a:r>
            <a:r>
              <a:rPr lang="en-US" b="1" dirty="0">
                <a:latin typeface="Arial"/>
                <a:cs typeface="Arial"/>
              </a:rPr>
              <a:t>Data to be collected: task success rate; pain points, </a:t>
            </a:r>
          </a:p>
          <a:p>
            <a:pPr lvl="1">
              <a:lnSpc>
                <a:spcPct val="113999"/>
              </a:lnSpc>
            </a:pPr>
            <a:r>
              <a:rPr lang="en-US" dirty="0">
                <a:latin typeface="Arial"/>
                <a:cs typeface="Arial"/>
              </a:rPr>
              <a:t>Students *will complete a survey on usability, appearance, loyalty, trust, &amp; emotional response using the SUPR-Q &amp; SAM scale. </a:t>
            </a:r>
            <a:r>
              <a:rPr lang="en-US" b="1" dirty="0">
                <a:latin typeface="Arial"/>
                <a:cs typeface="Arial"/>
              </a:rPr>
              <a:t>Data to be collected: survey responses on usability</a:t>
            </a:r>
          </a:p>
          <a:p>
            <a:pPr lvl="1">
              <a:lnSpc>
                <a:spcPct val="113999"/>
              </a:lnSpc>
            </a:pPr>
            <a:r>
              <a:rPr lang="en-US" dirty="0">
                <a:latin typeface="Arial"/>
                <a:cs typeface="Arial"/>
              </a:rPr>
              <a:t>Compare to results from similar study in 2017</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765376090"/>
      </p:ext>
    </p:extLst>
  </p:cSld>
  <p:clrMapOvr>
    <a:masterClrMapping/>
  </p:clrMapOvr>
  <mc:AlternateContent xmlns:mc="http://schemas.openxmlformats.org/markup-compatibility/2006" xmlns:p14="http://schemas.microsoft.com/office/powerpoint/2010/main">
    <mc:Choice Requires="p14">
      <p:transition spd="slow" p14:dur="2000" advTm="73700"/>
    </mc:Choice>
    <mc:Fallback xmlns="">
      <p:transition spd="slow" advTm="737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23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F0F74-F0B2-4BC1-861E-72A5064D03D8}"/>
              </a:ext>
            </a:extLst>
          </p:cNvPr>
          <p:cNvSpPr>
            <a:spLocks noGrp="1"/>
          </p:cNvSpPr>
          <p:nvPr>
            <p:ph type="title"/>
          </p:nvPr>
        </p:nvSpPr>
        <p:spPr/>
        <p:txBody>
          <a:bodyPr>
            <a:normAutofit/>
          </a:bodyPr>
          <a:lstStyle/>
          <a:p>
            <a:r>
              <a:rPr lang="en-US" dirty="0">
                <a:latin typeface="Arial"/>
                <a:cs typeface="Arial"/>
              </a:rPr>
              <a:t>Data Collection: </a:t>
            </a:r>
            <a:r>
              <a:rPr lang="en-US" b="1" dirty="0">
                <a:solidFill>
                  <a:schemeClr val="accent1"/>
                </a:solidFill>
                <a:latin typeface="Arial"/>
                <a:cs typeface="Arial"/>
              </a:rPr>
              <a:t>Physical ADA Audit</a:t>
            </a:r>
            <a:endParaRPr lang="en-US" dirty="0">
              <a:solidFill>
                <a:schemeClr val="accent1"/>
              </a:solidFill>
              <a:latin typeface="Arial"/>
              <a:cs typeface="Arial"/>
            </a:endParaRPr>
          </a:p>
        </p:txBody>
      </p:sp>
      <p:sp>
        <p:nvSpPr>
          <p:cNvPr id="3" name="Content Placeholder 2">
            <a:extLst>
              <a:ext uri="{FF2B5EF4-FFF2-40B4-BE49-F238E27FC236}">
                <a16:creationId xmlns:a16="http://schemas.microsoft.com/office/drawing/2014/main" id="{2C5F3C30-7781-41DC-918D-927DFEBDE886}"/>
              </a:ext>
            </a:extLst>
          </p:cNvPr>
          <p:cNvSpPr>
            <a:spLocks noGrp="1"/>
          </p:cNvSpPr>
          <p:nvPr>
            <p:ph idx="1"/>
          </p:nvPr>
        </p:nvSpPr>
        <p:spPr>
          <a:xfrm>
            <a:off x="838200" y="1825625"/>
            <a:ext cx="9049110" cy="4351338"/>
          </a:xfrm>
        </p:spPr>
        <p:txBody>
          <a:bodyPr vert="horz" lIns="91440" tIns="45720" rIns="91440" bIns="45720" rtlCol="0" anchor="t">
            <a:normAutofit/>
          </a:bodyPr>
          <a:lstStyle/>
          <a:p>
            <a:pPr marL="0" indent="0">
              <a:lnSpc>
                <a:spcPct val="120000"/>
              </a:lnSpc>
              <a:spcAft>
                <a:spcPts val="0"/>
              </a:spcAft>
              <a:buNone/>
            </a:pPr>
            <a:r>
              <a:rPr lang="en-US" dirty="0">
                <a:latin typeface="Arial"/>
                <a:cs typeface="Arial"/>
              </a:rPr>
              <a:t>Timeline: Spring – Summer, 2021</a:t>
            </a:r>
            <a:endParaRPr lang="en-US" dirty="0"/>
          </a:p>
          <a:p>
            <a:pPr lvl="1">
              <a:lnSpc>
                <a:spcPct val="120000"/>
              </a:lnSpc>
              <a:spcAft>
                <a:spcPts val="0"/>
              </a:spcAft>
            </a:pPr>
            <a:r>
              <a:rPr lang="en-US" dirty="0">
                <a:latin typeface="Arial"/>
                <a:cs typeface="Arial"/>
              </a:rPr>
              <a:t>Combined two tools:</a:t>
            </a:r>
          </a:p>
          <a:p>
            <a:pPr marL="1371600" lvl="2" indent="-457200">
              <a:lnSpc>
                <a:spcPct val="120000"/>
              </a:lnSpc>
              <a:spcAft>
                <a:spcPts val="0"/>
              </a:spcAft>
            </a:pPr>
            <a:r>
              <a:rPr lang="en-US" dirty="0">
                <a:latin typeface="Arial"/>
                <a:cs typeface="Arial"/>
                <a:hlinkClick r:id="rId5"/>
              </a:rPr>
              <a:t>IFLA Access to libraries for persons with disabilities - CHECKLIST</a:t>
            </a:r>
            <a:r>
              <a:rPr lang="en-US" dirty="0">
                <a:latin typeface="Arial"/>
                <a:cs typeface="Arial"/>
              </a:rPr>
              <a:t> </a:t>
            </a:r>
          </a:p>
          <a:p>
            <a:pPr marL="1371600" lvl="2" indent="-457200">
              <a:lnSpc>
                <a:spcPct val="120000"/>
              </a:lnSpc>
              <a:spcAft>
                <a:spcPts val="0"/>
              </a:spcAft>
            </a:pPr>
            <a:r>
              <a:rPr lang="en-US" dirty="0">
                <a:latin typeface="Arial"/>
                <a:cs typeface="Arial"/>
                <a:hlinkClick r:id="rId6"/>
              </a:rPr>
              <a:t>Project Enable ADA Checklist</a:t>
            </a:r>
            <a:endParaRPr lang="en-US" dirty="0">
              <a:latin typeface="Arial"/>
              <a:cs typeface="Arial"/>
            </a:endParaRPr>
          </a:p>
          <a:p>
            <a:pPr lvl="1">
              <a:lnSpc>
                <a:spcPct val="120000"/>
              </a:lnSpc>
              <a:spcAft>
                <a:spcPts val="0"/>
              </a:spcAft>
            </a:pPr>
            <a:r>
              <a:rPr lang="en-US" dirty="0">
                <a:latin typeface="Arial"/>
                <a:cs typeface="Arial"/>
              </a:rPr>
              <a:t>Walked around the physical building to answer 125 different questions</a:t>
            </a:r>
            <a:endParaRPr lang="en-US"/>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771523017"/>
      </p:ext>
    </p:extLst>
  </p:cSld>
  <p:clrMapOvr>
    <a:masterClrMapping/>
  </p:clrMapOvr>
  <mc:AlternateContent xmlns:mc="http://schemas.openxmlformats.org/markup-compatibility/2006" xmlns:p14="http://schemas.microsoft.com/office/powerpoint/2010/main">
    <mc:Choice Requires="p14">
      <p:transition spd="slow" p14:dur="2000" advTm="19400"/>
    </mc:Choice>
    <mc:Fallback xmlns="">
      <p:transition spd="slow" advTm="194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95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p:txBody>
          <a:bodyPr/>
          <a:lstStyle/>
          <a:p>
            <a:r>
              <a:rPr lang="en-US">
                <a:sym typeface="Raleway"/>
              </a:rPr>
              <a:t>IFLA Checklist: Example Questions</a:t>
            </a:r>
          </a:p>
          <a:p>
            <a:endParaRPr lang="en-US">
              <a:sym typeface="Raleway"/>
            </a:endParaRPr>
          </a:p>
        </p:txBody>
      </p:sp>
      <p:sp>
        <p:nvSpPr>
          <p:cNvPr id="7" name="Text Placeholder 6"/>
          <p:cNvSpPr>
            <a:spLocks noGrp="1"/>
          </p:cNvSpPr>
          <p:nvPr>
            <p:ph type="body" idx="1"/>
          </p:nvPr>
        </p:nvSpPr>
        <p:spPr/>
        <p:txBody>
          <a:bodyPr/>
          <a:lstStyle/>
          <a:p>
            <a:endParaRPr lang="en-US"/>
          </a:p>
        </p:txBody>
      </p:sp>
      <p:pic>
        <p:nvPicPr>
          <p:cNvPr id="2" name="Picture 1"/>
          <p:cNvPicPr>
            <a:picLocks noChangeAspect="1"/>
          </p:cNvPicPr>
          <p:nvPr/>
        </p:nvPicPr>
        <p:blipFill>
          <a:blip r:embed="rId5"/>
          <a:stretch>
            <a:fillRect/>
          </a:stretch>
        </p:blipFill>
        <p:spPr>
          <a:xfrm>
            <a:off x="6096000" y="1536633"/>
            <a:ext cx="5327741" cy="4406403"/>
          </a:xfrm>
          <a:prstGeom prst="rect">
            <a:avLst/>
          </a:prstGeom>
        </p:spPr>
      </p:pic>
      <p:pic>
        <p:nvPicPr>
          <p:cNvPr id="3" name="Picture 2"/>
          <p:cNvPicPr>
            <a:picLocks noChangeAspect="1"/>
          </p:cNvPicPr>
          <p:nvPr/>
        </p:nvPicPr>
        <p:blipFill>
          <a:blip r:embed="rId6"/>
          <a:stretch>
            <a:fillRect/>
          </a:stretch>
        </p:blipFill>
        <p:spPr>
          <a:xfrm>
            <a:off x="415600" y="1536633"/>
            <a:ext cx="4951453" cy="4434543"/>
          </a:xfrm>
          <a:prstGeom prst="rect">
            <a:avLst/>
          </a:prstGeom>
        </p:spPr>
      </p:pic>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084727501"/>
      </p:ext>
    </p:extLst>
  </p:cSld>
  <p:clrMapOvr>
    <a:masterClrMapping/>
  </p:clrMapOvr>
  <mc:AlternateContent xmlns:mc="http://schemas.openxmlformats.org/markup-compatibility/2006" xmlns:p14="http://schemas.microsoft.com/office/powerpoint/2010/main">
    <mc:Choice Requires="p14">
      <p:transition spd="slow" p14:dur="2000" advTm="14400"/>
    </mc:Choice>
    <mc:Fallback xmlns="">
      <p:transition spd="slow" advTm="144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98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15599" y="593367"/>
            <a:ext cx="11637855" cy="763600"/>
          </a:xfrm>
        </p:spPr>
        <p:txBody>
          <a:bodyPr/>
          <a:lstStyle/>
          <a:p>
            <a:r>
              <a:rPr lang="en-US">
                <a:sym typeface="Raleway"/>
              </a:rPr>
              <a:t>Project Enable Checklist: Example Questions </a:t>
            </a:r>
          </a:p>
          <a:p>
            <a:endParaRPr lang="en-US">
              <a:sym typeface="Raleway"/>
            </a:endParaRPr>
          </a:p>
        </p:txBody>
      </p:sp>
      <p:sp>
        <p:nvSpPr>
          <p:cNvPr id="4" name="Text Placeholder 3"/>
          <p:cNvSpPr>
            <a:spLocks noGrp="1"/>
          </p:cNvSpPr>
          <p:nvPr>
            <p:ph type="body" idx="1"/>
          </p:nvPr>
        </p:nvSpPr>
        <p:spPr/>
        <p:txBody>
          <a:bodyPr/>
          <a:lstStyle/>
          <a:p>
            <a:endParaRPr lang="en-US"/>
          </a:p>
        </p:txBody>
      </p:sp>
      <p:pic>
        <p:nvPicPr>
          <p:cNvPr id="2" name="Picture 1"/>
          <p:cNvPicPr>
            <a:picLocks noChangeAspect="1"/>
          </p:cNvPicPr>
          <p:nvPr/>
        </p:nvPicPr>
        <p:blipFill rotWithShape="1">
          <a:blip r:embed="rId5"/>
          <a:srcRect t="2250" b="7260"/>
          <a:stretch/>
        </p:blipFill>
        <p:spPr>
          <a:xfrm>
            <a:off x="415600" y="1536633"/>
            <a:ext cx="7259147" cy="4492575"/>
          </a:xfrm>
          <a:prstGeom prst="rect">
            <a:avLst/>
          </a:prstGeom>
        </p:spPr>
      </p:pic>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763232706"/>
      </p:ext>
    </p:extLst>
  </p:cSld>
  <p:clrMapOvr>
    <a:masterClrMapping/>
  </p:clrMapOvr>
  <mc:AlternateContent xmlns:mc="http://schemas.openxmlformats.org/markup-compatibility/2006" xmlns:p14="http://schemas.microsoft.com/office/powerpoint/2010/main">
    <mc:Choice Requires="p14">
      <p:transition spd="slow" p14:dur="2000" advTm="20100"/>
    </mc:Choice>
    <mc:Fallback xmlns="">
      <p:transition spd="slow" advTm="201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67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638D6-9147-413E-9B36-A72590E5DE54}"/>
              </a:ext>
            </a:extLst>
          </p:cNvPr>
          <p:cNvSpPr>
            <a:spLocks noGrp="1"/>
          </p:cNvSpPr>
          <p:nvPr>
            <p:ph type="title"/>
          </p:nvPr>
        </p:nvSpPr>
        <p:spPr/>
        <p:txBody>
          <a:bodyPr>
            <a:normAutofit/>
          </a:bodyPr>
          <a:lstStyle/>
          <a:p>
            <a:pPr algn="ctr"/>
            <a:r>
              <a:rPr lang="en-US" sz="6000" u="sng"/>
              <a:t>Hi!</a:t>
            </a:r>
          </a:p>
        </p:txBody>
      </p:sp>
      <p:sp>
        <p:nvSpPr>
          <p:cNvPr id="3" name="Content Placeholder 2">
            <a:extLst>
              <a:ext uri="{FF2B5EF4-FFF2-40B4-BE49-F238E27FC236}">
                <a16:creationId xmlns:a16="http://schemas.microsoft.com/office/drawing/2014/main" id="{231E56AD-7B99-4F6D-89AC-F7F8C3625542}"/>
              </a:ext>
            </a:extLst>
          </p:cNvPr>
          <p:cNvSpPr>
            <a:spLocks noGrp="1"/>
          </p:cNvSpPr>
          <p:nvPr>
            <p:ph sz="half" idx="1"/>
          </p:nvPr>
        </p:nvSpPr>
        <p:spPr/>
        <p:txBody>
          <a:bodyPr vert="horz" lIns="91440" tIns="45720" rIns="91440" bIns="45720" rtlCol="0" anchor="t">
            <a:normAutofit/>
          </a:bodyPr>
          <a:lstStyle/>
          <a:p>
            <a:pPr marL="0" indent="0" algn="ctr">
              <a:buNone/>
            </a:pPr>
            <a:r>
              <a:rPr lang="en-US" b="1" dirty="0"/>
              <a:t>Jacqueline Frank</a:t>
            </a:r>
          </a:p>
          <a:p>
            <a:pPr marL="0" indent="0" algn="ctr">
              <a:spcBef>
                <a:spcPts val="0"/>
              </a:spcBef>
              <a:spcAft>
                <a:spcPts val="0"/>
              </a:spcAft>
              <a:buNone/>
            </a:pPr>
            <a:endParaRPr lang="en-US" dirty="0" smtClean="0"/>
          </a:p>
          <a:p>
            <a:pPr marL="0" indent="0" algn="ctr">
              <a:spcBef>
                <a:spcPts val="0"/>
              </a:spcBef>
              <a:spcAft>
                <a:spcPts val="0"/>
              </a:spcAft>
              <a:buNone/>
            </a:pPr>
            <a:endParaRPr lang="en-US" dirty="0" smtClean="0"/>
          </a:p>
          <a:p>
            <a:pPr marL="0" indent="0" algn="ctr">
              <a:spcBef>
                <a:spcPts val="0"/>
              </a:spcBef>
              <a:spcAft>
                <a:spcPts val="0"/>
              </a:spcAft>
              <a:buNone/>
            </a:pPr>
            <a:endParaRPr lang="en-US" dirty="0"/>
          </a:p>
          <a:p>
            <a:pPr marL="0" indent="0" algn="ctr">
              <a:spcBef>
                <a:spcPts val="0"/>
              </a:spcBef>
              <a:spcAft>
                <a:spcPts val="0"/>
              </a:spcAft>
              <a:buNone/>
            </a:pPr>
            <a:r>
              <a:rPr lang="en-US" sz="2400" dirty="0"/>
              <a:t>Accessibility &amp; UDL</a:t>
            </a:r>
          </a:p>
          <a:p>
            <a:pPr marL="0" indent="0" algn="ctr">
              <a:spcBef>
                <a:spcPts val="0"/>
              </a:spcBef>
              <a:spcAft>
                <a:spcPts val="0"/>
              </a:spcAft>
              <a:buNone/>
            </a:pPr>
            <a:r>
              <a:rPr lang="en-US" sz="2400" dirty="0"/>
              <a:t>Diversity, Equity, Inclusion</a:t>
            </a:r>
          </a:p>
          <a:p>
            <a:pPr marL="0" indent="0" algn="ctr">
              <a:spcBef>
                <a:spcPts val="0"/>
              </a:spcBef>
              <a:spcAft>
                <a:spcPts val="0"/>
              </a:spcAft>
              <a:buNone/>
            </a:pPr>
            <a:r>
              <a:rPr lang="en-US" sz="2400" dirty="0"/>
              <a:t>Public Services</a:t>
            </a:r>
          </a:p>
        </p:txBody>
      </p:sp>
      <p:sp>
        <p:nvSpPr>
          <p:cNvPr id="4" name="Content Placeholder 3">
            <a:extLst>
              <a:ext uri="{FF2B5EF4-FFF2-40B4-BE49-F238E27FC236}">
                <a16:creationId xmlns:a16="http://schemas.microsoft.com/office/drawing/2014/main" id="{4E63C0C6-A3C4-48AF-BA41-E6487E137095}"/>
              </a:ext>
            </a:extLst>
          </p:cNvPr>
          <p:cNvSpPr>
            <a:spLocks noGrp="1"/>
          </p:cNvSpPr>
          <p:nvPr>
            <p:ph sz="half" idx="2"/>
          </p:nvPr>
        </p:nvSpPr>
        <p:spPr/>
        <p:txBody>
          <a:bodyPr vert="horz" lIns="91440" tIns="45720" rIns="91440" bIns="45720" rtlCol="0" anchor="t">
            <a:normAutofit/>
          </a:bodyPr>
          <a:lstStyle/>
          <a:p>
            <a:pPr marL="0" indent="0" algn="ctr">
              <a:buNone/>
            </a:pPr>
            <a:r>
              <a:rPr lang="en-US" b="1" dirty="0"/>
              <a:t>Scott Young</a:t>
            </a:r>
          </a:p>
          <a:p>
            <a:pPr marL="0" indent="0" algn="ctr">
              <a:spcBef>
                <a:spcPts val="0"/>
              </a:spcBef>
              <a:spcAft>
                <a:spcPts val="0"/>
              </a:spcAft>
              <a:buNone/>
            </a:pPr>
            <a:endParaRPr lang="en-US" dirty="0" smtClean="0"/>
          </a:p>
          <a:p>
            <a:pPr marL="0" indent="0" algn="ctr">
              <a:spcBef>
                <a:spcPts val="0"/>
              </a:spcBef>
              <a:spcAft>
                <a:spcPts val="0"/>
              </a:spcAft>
              <a:buNone/>
            </a:pPr>
            <a:endParaRPr lang="en-US" dirty="0"/>
          </a:p>
          <a:p>
            <a:pPr marL="0" indent="0" algn="ctr">
              <a:spcBef>
                <a:spcPts val="0"/>
              </a:spcBef>
              <a:spcAft>
                <a:spcPts val="0"/>
              </a:spcAft>
              <a:buNone/>
            </a:pPr>
            <a:endParaRPr lang="en-US" dirty="0"/>
          </a:p>
          <a:p>
            <a:pPr marL="0" indent="0" algn="ctr">
              <a:spcBef>
                <a:spcPts val="0"/>
              </a:spcBef>
              <a:spcAft>
                <a:spcPts val="0"/>
              </a:spcAft>
              <a:buNone/>
            </a:pPr>
            <a:r>
              <a:rPr lang="en-US" sz="2400" dirty="0"/>
              <a:t>UX &amp; Assessment </a:t>
            </a:r>
          </a:p>
          <a:p>
            <a:pPr marL="0" indent="0" algn="ctr">
              <a:spcBef>
                <a:spcPts val="0"/>
              </a:spcBef>
              <a:spcAft>
                <a:spcPts val="0"/>
              </a:spcAft>
              <a:buNone/>
            </a:pPr>
            <a:r>
              <a:rPr lang="en-US" sz="2400" dirty="0"/>
              <a:t>Service Design</a:t>
            </a:r>
          </a:p>
          <a:p>
            <a:pPr marL="0" indent="0" algn="ctr">
              <a:spcBef>
                <a:spcPts val="0"/>
              </a:spcBef>
              <a:spcAft>
                <a:spcPts val="0"/>
              </a:spcAft>
              <a:buNone/>
            </a:pPr>
            <a:r>
              <a:rPr lang="en-US" sz="2400" dirty="0"/>
              <a:t>Professional Ethics</a:t>
            </a:r>
          </a:p>
          <a:p>
            <a:pPr marL="0" indent="0" algn="ctr">
              <a:buNone/>
            </a:pPr>
            <a:endParaRPr lang="en-US" sz="2400" dirty="0"/>
          </a:p>
        </p:txBody>
      </p:sp>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8293" t="5416" r="11566" b="32826"/>
          <a:stretch/>
        </p:blipFill>
        <p:spPr>
          <a:xfrm>
            <a:off x="2623457" y="2536371"/>
            <a:ext cx="1613809" cy="1554480"/>
          </a:xfrm>
          <a:prstGeom prst="rect">
            <a:avLst/>
          </a:prstGeom>
          <a:ln>
            <a:noFill/>
          </a:ln>
          <a:effectLst>
            <a:softEdge rad="112500"/>
          </a:effectLst>
        </p:spPr>
      </p:pic>
      <p:pic>
        <p:nvPicPr>
          <p:cNvPr id="11" name="Picture 10"/>
          <p:cNvPicPr>
            <a:picLocks noChangeAspect="1"/>
          </p:cNvPicPr>
          <p:nvPr/>
        </p:nvPicPr>
        <p:blipFill rotWithShape="1">
          <a:blip r:embed="rId6">
            <a:extLst>
              <a:ext uri="{28A0092B-C50C-407E-A947-70E740481C1C}">
                <a14:useLocalDpi xmlns:a14="http://schemas.microsoft.com/office/drawing/2010/main" val="0"/>
              </a:ext>
            </a:extLst>
          </a:blip>
          <a:srcRect l="-4285" t="-2857" r="-3571" b="-4286"/>
          <a:stretch/>
        </p:blipFill>
        <p:spPr>
          <a:xfrm>
            <a:off x="7935688" y="2490651"/>
            <a:ext cx="1656893" cy="1645920"/>
          </a:xfrm>
          <a:prstGeom prst="rect">
            <a:avLst/>
          </a:prstGeom>
          <a:ln>
            <a:noFill/>
          </a:ln>
          <a:effectLst>
            <a:softEdge rad="112500"/>
          </a:effectLst>
        </p:spPr>
      </p:pic>
      <p:pic>
        <p:nvPicPr>
          <p:cNvPr id="8" name="Audio Recording Oct 26, 2021 at 10:10:16 AM" descr="Audio Recording Oct 26, 2021 at 10:10:16 AM">
            <a:hlinkClick r:id="" action="ppaction://media"/>
            <a:extLst>
              <a:ext uri="{FF2B5EF4-FFF2-40B4-BE49-F238E27FC236}">
                <a16:creationId xmlns:a16="http://schemas.microsoft.com/office/drawing/2014/main" id="{28ED38CA-1BFF-DB45-A84F-CDC3B85327E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3882571" y="538957"/>
            <a:ext cx="812800" cy="812800"/>
          </a:xfrm>
          <a:prstGeom prst="rect">
            <a:avLst/>
          </a:prstGeom>
        </p:spPr>
      </p:pic>
    </p:spTree>
    <p:extLst>
      <p:ext uri="{BB962C8B-B14F-4D97-AF65-F5344CB8AC3E}">
        <p14:creationId xmlns:p14="http://schemas.microsoft.com/office/powerpoint/2010/main" val="3716707854"/>
      </p:ext>
    </p:extLst>
  </p:cSld>
  <p:clrMapOvr>
    <a:masterClrMapping/>
  </p:clrMapOvr>
  <mc:AlternateContent xmlns:mc="http://schemas.openxmlformats.org/markup-compatibility/2006" xmlns:p14="http://schemas.microsoft.com/office/powerpoint/2010/main">
    <mc:Choice Requires="p14">
      <p:transition spd="slow" p14:dur="2000" advTm="25400"/>
    </mc:Choice>
    <mc:Fallback xmlns="">
      <p:transition spd="slow" advTm="254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96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p:txBody>
          <a:bodyPr/>
          <a:lstStyle/>
          <a:p>
            <a:r>
              <a:rPr lang="en-US" dirty="0">
                <a:latin typeface="Arial"/>
                <a:cs typeface="Arial"/>
              </a:rPr>
              <a:t>Analysis &amp; Reporting: </a:t>
            </a:r>
            <a:r>
              <a:rPr lang="en-US" b="1" dirty="0">
                <a:solidFill>
                  <a:schemeClr val="accent1"/>
                </a:solidFill>
                <a:latin typeface="Arial"/>
                <a:cs typeface="Arial"/>
              </a:rPr>
              <a:t>Physical ADA Audit</a:t>
            </a:r>
            <a:endParaRPr lang="en-US" dirty="0">
              <a:solidFill>
                <a:schemeClr val="accent1"/>
              </a:solidFill>
              <a:latin typeface="Arial"/>
              <a:cs typeface="Arial"/>
            </a:endParaRPr>
          </a:p>
          <a:p>
            <a:endParaRPr lang="en-US" dirty="0"/>
          </a:p>
        </p:txBody>
      </p:sp>
      <p:sp>
        <p:nvSpPr>
          <p:cNvPr id="4" name="Text Placeholder 3"/>
          <p:cNvSpPr>
            <a:spLocks noGrp="1"/>
          </p:cNvSpPr>
          <p:nvPr>
            <p:ph type="body" idx="1"/>
          </p:nvPr>
        </p:nvSpPr>
        <p:spPr/>
        <p:txBody>
          <a:bodyPr/>
          <a:lstStyle/>
          <a:p>
            <a:endParaRPr lang="en-US"/>
          </a:p>
        </p:txBody>
      </p:sp>
      <p:pic>
        <p:nvPicPr>
          <p:cNvPr id="3" name="Picture 2"/>
          <p:cNvPicPr>
            <a:picLocks noChangeAspect="1"/>
          </p:cNvPicPr>
          <p:nvPr/>
        </p:nvPicPr>
        <p:blipFill>
          <a:blip r:embed="rId5"/>
          <a:stretch>
            <a:fillRect/>
          </a:stretch>
        </p:blipFill>
        <p:spPr>
          <a:xfrm>
            <a:off x="0" y="1356968"/>
            <a:ext cx="12192000" cy="4924114"/>
          </a:xfrm>
          <a:prstGeom prst="rect">
            <a:avLst/>
          </a:prstGeom>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919902770"/>
      </p:ext>
    </p:extLst>
  </p:cSld>
  <p:clrMapOvr>
    <a:masterClrMapping/>
  </p:clrMapOvr>
  <mc:AlternateContent xmlns:mc="http://schemas.openxmlformats.org/markup-compatibility/2006" xmlns:p14="http://schemas.microsoft.com/office/powerpoint/2010/main">
    <mc:Choice Requires="p14">
      <p:transition spd="slow" p14:dur="2000" advTm="88100"/>
    </mc:Choice>
    <mc:Fallback xmlns="">
      <p:transition spd="slow" advTm="881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768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15600" y="593367"/>
            <a:ext cx="11820875" cy="734846"/>
          </a:xfrm>
        </p:spPr>
        <p:txBody>
          <a:bodyPr/>
          <a:lstStyle/>
          <a:p>
            <a:r>
              <a:rPr lang="en-US" dirty="0">
                <a:latin typeface="Arial"/>
                <a:cs typeface="Arial"/>
              </a:rPr>
              <a:t>Analysis &amp; Reporting: </a:t>
            </a:r>
            <a:r>
              <a:rPr lang="en-US" b="1" dirty="0">
                <a:solidFill>
                  <a:schemeClr val="accent1"/>
                </a:solidFill>
                <a:latin typeface="Arial"/>
                <a:cs typeface="Arial"/>
              </a:rPr>
              <a:t>Physical ADA Audit,</a:t>
            </a:r>
            <a:r>
              <a:rPr lang="en-US" sz="1400" b="1" dirty="0">
                <a:solidFill>
                  <a:schemeClr val="accent1"/>
                </a:solidFill>
                <a:latin typeface="Arial"/>
                <a:cs typeface="Arial"/>
              </a:rPr>
              <a:t> 2.</a:t>
            </a:r>
            <a:endParaRPr lang="en-US" sz="1400" dirty="0">
              <a:solidFill>
                <a:schemeClr val="accent1"/>
              </a:solidFill>
              <a:latin typeface="Arial"/>
              <a:cs typeface="Arial"/>
            </a:endParaRPr>
          </a:p>
        </p:txBody>
      </p:sp>
      <p:sp>
        <p:nvSpPr>
          <p:cNvPr id="4" name="Text Placeholder 3"/>
          <p:cNvSpPr>
            <a:spLocks noGrp="1"/>
          </p:cNvSpPr>
          <p:nvPr>
            <p:ph type="body" idx="1"/>
          </p:nvPr>
        </p:nvSpPr>
        <p:spPr>
          <a:xfrm>
            <a:off x="415600" y="1536633"/>
            <a:ext cx="10905543" cy="4555200"/>
          </a:xfrm>
        </p:spPr>
        <p:txBody>
          <a:bodyPr/>
          <a:lstStyle/>
          <a:p>
            <a:r>
              <a:rPr lang="en-US"/>
              <a:t>Beyond compliance, we </a:t>
            </a:r>
            <a:r>
              <a:rPr lang="en-US" b="1"/>
              <a:t>identified Forty-eight (48) improvements</a:t>
            </a:r>
            <a:r>
              <a:rPr lang="en-US"/>
              <a:t> in our project report:</a:t>
            </a:r>
          </a:p>
          <a:p>
            <a:pPr lvl="1">
              <a:spcBef>
                <a:spcPts val="600"/>
              </a:spcBef>
              <a:spcAft>
                <a:spcPts val="300"/>
              </a:spcAft>
            </a:pPr>
            <a:r>
              <a:rPr lang="en-US"/>
              <a:t>Six (6) immediately completed </a:t>
            </a:r>
          </a:p>
          <a:p>
            <a:pPr lvl="2">
              <a:spcBef>
                <a:spcPts val="0"/>
              </a:spcBef>
              <a:spcAft>
                <a:spcPts val="300"/>
              </a:spcAft>
            </a:pPr>
            <a:r>
              <a:rPr lang="en-US" sz="2800"/>
              <a:t>e.g. lower public printers &amp; ensure adequate knee space</a:t>
            </a:r>
          </a:p>
          <a:p>
            <a:pPr lvl="1">
              <a:spcBef>
                <a:spcPts val="600"/>
              </a:spcBef>
              <a:spcAft>
                <a:spcPts val="300"/>
              </a:spcAft>
            </a:pPr>
            <a:r>
              <a:rPr lang="en-US"/>
              <a:t>Forty-two (42) more costly or difficult: </a:t>
            </a:r>
          </a:p>
          <a:p>
            <a:pPr lvl="2">
              <a:spcBef>
                <a:spcPts val="0"/>
              </a:spcBef>
              <a:spcAft>
                <a:spcPts val="300"/>
              </a:spcAft>
            </a:pPr>
            <a:r>
              <a:rPr lang="en-US" sz="2800"/>
              <a:t>e.g. Add Restroom to 1st floor because without power, there are no accessible restrooms on the main level</a:t>
            </a: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676793686"/>
      </p:ext>
    </p:extLst>
  </p:cSld>
  <p:clrMapOvr>
    <a:masterClrMapping/>
  </p:clrMapOvr>
  <mc:AlternateContent xmlns:mc="http://schemas.openxmlformats.org/markup-compatibility/2006" xmlns:p14="http://schemas.microsoft.com/office/powerpoint/2010/main">
    <mc:Choice Requires="p14">
      <p:transition spd="slow" p14:dur="2000" advTm="36700"/>
    </mc:Choice>
    <mc:Fallback xmlns="">
      <p:transition spd="slow" advTm="367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15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15600" y="593367"/>
            <a:ext cx="11777743" cy="763600"/>
          </a:xfrm>
        </p:spPr>
        <p:txBody>
          <a:bodyPr/>
          <a:lstStyle/>
          <a:p>
            <a:r>
              <a:rPr lang="en-US" dirty="0">
                <a:latin typeface="Arial"/>
                <a:cs typeface="Arial"/>
              </a:rPr>
              <a:t>Analysis &amp; Reporting: </a:t>
            </a:r>
            <a:r>
              <a:rPr lang="en-US" b="1" dirty="0">
                <a:solidFill>
                  <a:schemeClr val="accent1"/>
                </a:solidFill>
                <a:latin typeface="Arial"/>
                <a:cs typeface="Arial"/>
              </a:rPr>
              <a:t>Physical ADA Audit,</a:t>
            </a:r>
            <a:r>
              <a:rPr lang="en-US" sz="1400" b="1" dirty="0">
                <a:solidFill>
                  <a:schemeClr val="accent1"/>
                </a:solidFill>
                <a:latin typeface="Arial"/>
                <a:cs typeface="Arial"/>
              </a:rPr>
              <a:t> 3</a:t>
            </a:r>
            <a:r>
              <a:rPr lang="en-US" sz="1200" b="1" dirty="0">
                <a:solidFill>
                  <a:schemeClr val="accent1"/>
                </a:solidFill>
                <a:latin typeface="Arial"/>
                <a:cs typeface="Arial"/>
              </a:rPr>
              <a:t>.</a:t>
            </a:r>
          </a:p>
        </p:txBody>
      </p:sp>
      <p:sp>
        <p:nvSpPr>
          <p:cNvPr id="4" name="Text Placeholder 3"/>
          <p:cNvSpPr>
            <a:spLocks noGrp="1"/>
          </p:cNvSpPr>
          <p:nvPr>
            <p:ph type="body" idx="1"/>
          </p:nvPr>
        </p:nvSpPr>
        <p:spPr>
          <a:xfrm>
            <a:off x="415600" y="1536633"/>
            <a:ext cx="10905543" cy="4555200"/>
          </a:xfrm>
        </p:spPr>
        <p:txBody>
          <a:bodyPr/>
          <a:lstStyle/>
          <a:p>
            <a:pPr marL="608965" indent="-456565"/>
            <a:r>
              <a:rPr lang="en-US" dirty="0">
                <a:latin typeface="Arial"/>
                <a:cs typeface="Arial"/>
              </a:rPr>
              <a:t>We completed the original initiative by conducting the initial audit </a:t>
            </a:r>
            <a:endParaRPr lang="en-US" dirty="0"/>
          </a:p>
          <a:p>
            <a:pPr marL="608965" indent="-456565"/>
            <a:endParaRPr lang="en-US"/>
          </a:p>
          <a:p>
            <a:pPr marL="608965" indent="-456565"/>
            <a:r>
              <a:rPr lang="en-US" dirty="0">
                <a:latin typeface="Arial"/>
                <a:cs typeface="Arial"/>
              </a:rPr>
              <a:t>Moving forward: we plan to establish a new initiative, to  implement those improvements and track our progress of over time, as our next strategic initiative. </a:t>
            </a:r>
            <a:endParaRPr lang="en-US" dirty="0"/>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689850542"/>
      </p:ext>
    </p:extLst>
  </p:cSld>
  <p:clrMapOvr>
    <a:masterClrMapping/>
  </p:clrMapOvr>
  <mc:AlternateContent xmlns:mc="http://schemas.openxmlformats.org/markup-compatibility/2006" xmlns:p14="http://schemas.microsoft.com/office/powerpoint/2010/main">
    <mc:Choice Requires="p14">
      <p:transition spd="slow" p14:dur="2000" advTm="19500"/>
    </mc:Choice>
    <mc:Fallback xmlns="">
      <p:transition spd="slow" advTm="195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09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F0F74-F0B2-4BC1-861E-72A5064D03D8}"/>
              </a:ext>
            </a:extLst>
          </p:cNvPr>
          <p:cNvSpPr>
            <a:spLocks noGrp="1"/>
          </p:cNvSpPr>
          <p:nvPr>
            <p:ph type="title"/>
          </p:nvPr>
        </p:nvSpPr>
        <p:spPr/>
        <p:txBody>
          <a:bodyPr>
            <a:normAutofit/>
          </a:bodyPr>
          <a:lstStyle/>
          <a:p>
            <a:r>
              <a:rPr lang="en-US" dirty="0">
                <a:latin typeface="Arial"/>
                <a:cs typeface="Arial"/>
              </a:rPr>
              <a:t>Data Collection: </a:t>
            </a:r>
            <a:r>
              <a:rPr lang="en-US" b="1" dirty="0">
                <a:solidFill>
                  <a:schemeClr val="accent1"/>
                </a:solidFill>
                <a:latin typeface="Arial"/>
                <a:cs typeface="Arial"/>
              </a:rPr>
              <a:t>Digital Accessibility</a:t>
            </a:r>
            <a:r>
              <a:rPr lang="en-US" dirty="0">
                <a:latin typeface="Arial"/>
                <a:cs typeface="Arial"/>
              </a:rPr>
              <a:t>  </a:t>
            </a:r>
            <a:endParaRPr lang="en-US" dirty="0"/>
          </a:p>
        </p:txBody>
      </p:sp>
      <p:sp>
        <p:nvSpPr>
          <p:cNvPr id="3" name="Content Placeholder 2">
            <a:extLst>
              <a:ext uri="{FF2B5EF4-FFF2-40B4-BE49-F238E27FC236}">
                <a16:creationId xmlns:a16="http://schemas.microsoft.com/office/drawing/2014/main" id="{2C5F3C30-7781-41DC-918D-927DFEBDE886}"/>
              </a:ext>
            </a:extLst>
          </p:cNvPr>
          <p:cNvSpPr>
            <a:spLocks noGrp="1"/>
          </p:cNvSpPr>
          <p:nvPr>
            <p:ph idx="1"/>
          </p:nvPr>
        </p:nvSpPr>
        <p:spPr/>
        <p:txBody>
          <a:bodyPr vert="horz" lIns="91440" tIns="45720" rIns="91440" bIns="45720" rtlCol="0" anchor="t">
            <a:normAutofit/>
          </a:bodyPr>
          <a:lstStyle/>
          <a:p>
            <a:pPr marL="0" indent="0">
              <a:lnSpc>
                <a:spcPct val="120000"/>
              </a:lnSpc>
              <a:spcAft>
                <a:spcPts val="0"/>
              </a:spcAft>
              <a:buNone/>
            </a:pPr>
            <a:r>
              <a:rPr lang="en-US" dirty="0">
                <a:latin typeface="Arial"/>
                <a:cs typeface="Arial"/>
              </a:rPr>
              <a:t>Timeline: Spring 2020 – Spring 2022</a:t>
            </a:r>
            <a:endParaRPr lang="en-US" dirty="0"/>
          </a:p>
          <a:p>
            <a:pPr lvl="1">
              <a:lnSpc>
                <a:spcPct val="120000"/>
              </a:lnSpc>
              <a:spcAft>
                <a:spcPts val="0"/>
              </a:spcAft>
            </a:pPr>
            <a:r>
              <a:rPr lang="en-US" dirty="0">
                <a:latin typeface="Arial"/>
                <a:cs typeface="Arial"/>
              </a:rPr>
              <a:t>Using the built-in CMS accessibility checker, conduct website inventory to identify all accessibility errors/tasks on library webpages</a:t>
            </a:r>
          </a:p>
          <a:p>
            <a:pPr lvl="1">
              <a:lnSpc>
                <a:spcPct val="120000"/>
              </a:lnSpc>
              <a:spcAft>
                <a:spcPts val="0"/>
              </a:spcAft>
            </a:pPr>
            <a:r>
              <a:rPr lang="en-US" dirty="0">
                <a:latin typeface="Arial"/>
                <a:cs typeface="Arial"/>
              </a:rPr>
              <a:t>Created spreadsheet listing every webpage, and the number of accessibility tasks </a:t>
            </a:r>
          </a:p>
          <a:p>
            <a:pPr lvl="1">
              <a:lnSpc>
                <a:spcPct val="120000"/>
              </a:lnSpc>
              <a:spcAft>
                <a:spcPts val="0"/>
              </a:spcAft>
            </a:pPr>
            <a:r>
              <a:rPr lang="en-US" dirty="0">
                <a:latin typeface="Arial"/>
                <a:cs typeface="Arial"/>
              </a:rPr>
              <a:t>Working to address accessibility errors/tasks on website</a:t>
            </a:r>
          </a:p>
          <a:p>
            <a:pPr lvl="1">
              <a:lnSpc>
                <a:spcPct val="120000"/>
              </a:lnSpc>
              <a:spcAft>
                <a:spcPts val="0"/>
              </a:spcAft>
            </a:pPr>
            <a:endParaRPr lang="en-US">
              <a:latin typeface="Arial"/>
              <a:cs typeface="Arial"/>
            </a:endParaRP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251458042"/>
      </p:ext>
    </p:extLst>
  </p:cSld>
  <p:clrMapOvr>
    <a:masterClrMapping/>
  </p:clrMapOvr>
  <mc:AlternateContent xmlns:mc="http://schemas.openxmlformats.org/markup-compatibility/2006" xmlns:p14="http://schemas.microsoft.com/office/powerpoint/2010/main">
    <mc:Choice Requires="p14">
      <p:transition spd="slow" p14:dur="2000" advTm="50500"/>
    </mc:Choice>
    <mc:Fallback xmlns="">
      <p:transition spd="slow" advTm="505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5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F0F74-F0B2-4BC1-861E-72A5064D03D8}"/>
              </a:ext>
            </a:extLst>
          </p:cNvPr>
          <p:cNvSpPr>
            <a:spLocks noGrp="1"/>
          </p:cNvSpPr>
          <p:nvPr>
            <p:ph type="title"/>
          </p:nvPr>
        </p:nvSpPr>
        <p:spPr>
          <a:xfrm>
            <a:off x="838200" y="365125"/>
            <a:ext cx="11148203" cy="1325563"/>
          </a:xfrm>
        </p:spPr>
        <p:txBody>
          <a:bodyPr/>
          <a:lstStyle/>
          <a:p>
            <a:r>
              <a:rPr lang="en-US" dirty="0">
                <a:latin typeface="Arial"/>
                <a:cs typeface="Arial"/>
              </a:rPr>
              <a:t>Analysis &amp; Reporting: </a:t>
            </a:r>
            <a:r>
              <a:rPr lang="en-US" b="1" dirty="0">
                <a:solidFill>
                  <a:schemeClr val="accent1"/>
                </a:solidFill>
                <a:latin typeface="Arial"/>
                <a:cs typeface="Arial"/>
              </a:rPr>
              <a:t>Digital Accessibility</a:t>
            </a:r>
            <a:endParaRPr lang="en-US" dirty="0">
              <a:solidFill>
                <a:schemeClr val="accent1"/>
              </a:solidFill>
            </a:endParaRPr>
          </a:p>
        </p:txBody>
      </p:sp>
      <p:sp>
        <p:nvSpPr>
          <p:cNvPr id="3" name="Content Placeholder 2">
            <a:extLst>
              <a:ext uri="{FF2B5EF4-FFF2-40B4-BE49-F238E27FC236}">
                <a16:creationId xmlns:a16="http://schemas.microsoft.com/office/drawing/2014/main" id="{2C5F3C30-7781-41DC-918D-927DFEBDE886}"/>
              </a:ext>
            </a:extLst>
          </p:cNvPr>
          <p:cNvSpPr>
            <a:spLocks noGrp="1"/>
          </p:cNvSpPr>
          <p:nvPr>
            <p:ph idx="1"/>
          </p:nvPr>
        </p:nvSpPr>
        <p:spPr/>
        <p:txBody>
          <a:bodyPr vert="horz" lIns="91440" tIns="45720" rIns="91440" bIns="45720" rtlCol="0" anchor="t">
            <a:normAutofit/>
          </a:bodyPr>
          <a:lstStyle/>
          <a:p>
            <a:pPr lvl="1">
              <a:lnSpc>
                <a:spcPct val="120000"/>
              </a:lnSpc>
              <a:spcAft>
                <a:spcPts val="0"/>
              </a:spcAft>
            </a:pPr>
            <a:endParaRPr lang="en-US">
              <a:latin typeface="Arial"/>
              <a:cs typeface="Arial"/>
            </a:endParaRPr>
          </a:p>
        </p:txBody>
      </p:sp>
      <p:pic>
        <p:nvPicPr>
          <p:cNvPr id="4" name="Picture 3"/>
          <p:cNvPicPr>
            <a:picLocks noChangeAspect="1"/>
          </p:cNvPicPr>
          <p:nvPr/>
        </p:nvPicPr>
        <p:blipFill rotWithShape="1">
          <a:blip r:embed="rId5"/>
          <a:srcRect b="8427"/>
          <a:stretch/>
        </p:blipFill>
        <p:spPr>
          <a:xfrm>
            <a:off x="838200" y="1426645"/>
            <a:ext cx="11152592" cy="4750318"/>
          </a:xfrm>
          <a:prstGeom prst="rect">
            <a:avLst/>
          </a:prstGeom>
        </p:spPr>
      </p:pic>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105370487"/>
      </p:ext>
    </p:extLst>
  </p:cSld>
  <p:clrMapOvr>
    <a:masterClrMapping/>
  </p:clrMapOvr>
  <mc:AlternateContent xmlns:mc="http://schemas.openxmlformats.org/markup-compatibility/2006" xmlns:p14="http://schemas.microsoft.com/office/powerpoint/2010/main">
    <mc:Choice Requires="p14">
      <p:transition spd="slow" p14:dur="2000" advTm="23900"/>
    </mc:Choice>
    <mc:Fallback xmlns="">
      <p:transition spd="slow" advTm="23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47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F0F74-F0B2-4BC1-861E-72A5064D03D8}"/>
              </a:ext>
            </a:extLst>
          </p:cNvPr>
          <p:cNvSpPr>
            <a:spLocks noGrp="1"/>
          </p:cNvSpPr>
          <p:nvPr>
            <p:ph type="title"/>
          </p:nvPr>
        </p:nvSpPr>
        <p:spPr>
          <a:xfrm>
            <a:off x="838200" y="365125"/>
            <a:ext cx="11349486" cy="1325563"/>
          </a:xfrm>
        </p:spPr>
        <p:txBody>
          <a:bodyPr/>
          <a:lstStyle/>
          <a:p>
            <a:r>
              <a:rPr lang="en-US" dirty="0">
                <a:latin typeface="Arial"/>
                <a:cs typeface="Arial"/>
              </a:rPr>
              <a:t>Analysis &amp; Reporting: </a:t>
            </a:r>
            <a:r>
              <a:rPr lang="en-US" b="1" dirty="0">
                <a:solidFill>
                  <a:schemeClr val="accent1"/>
                </a:solidFill>
                <a:latin typeface="Arial"/>
                <a:cs typeface="Arial"/>
              </a:rPr>
              <a:t>Digital Accessibility </a:t>
            </a:r>
            <a:r>
              <a:rPr lang="en-US" sz="1400" b="1" dirty="0">
                <a:solidFill>
                  <a:schemeClr val="accent1"/>
                </a:solidFill>
                <a:latin typeface="Arial"/>
                <a:cs typeface="Arial"/>
              </a:rPr>
              <a:t>2.</a:t>
            </a:r>
            <a:endParaRPr lang="en-US" sz="1400" dirty="0">
              <a:solidFill>
                <a:schemeClr val="accent1"/>
              </a:solidFill>
            </a:endParaRPr>
          </a:p>
        </p:txBody>
      </p:sp>
      <p:sp>
        <p:nvSpPr>
          <p:cNvPr id="3" name="Content Placeholder 2">
            <a:extLst>
              <a:ext uri="{FF2B5EF4-FFF2-40B4-BE49-F238E27FC236}">
                <a16:creationId xmlns:a16="http://schemas.microsoft.com/office/drawing/2014/main" id="{2C5F3C30-7781-41DC-918D-927DFEBDE886}"/>
              </a:ext>
            </a:extLst>
          </p:cNvPr>
          <p:cNvSpPr>
            <a:spLocks noGrp="1"/>
          </p:cNvSpPr>
          <p:nvPr>
            <p:ph idx="1"/>
          </p:nvPr>
        </p:nvSpPr>
        <p:spPr/>
        <p:txBody>
          <a:bodyPr vert="horz" lIns="91440" tIns="45720" rIns="91440" bIns="45720" rtlCol="0" anchor="t">
            <a:normAutofit/>
          </a:bodyPr>
          <a:lstStyle/>
          <a:p>
            <a:pPr lvl="1">
              <a:lnSpc>
                <a:spcPct val="120000"/>
              </a:lnSpc>
              <a:spcAft>
                <a:spcPts val="0"/>
              </a:spcAft>
            </a:pPr>
            <a:endParaRPr lang="en-US">
              <a:latin typeface="Arial"/>
              <a:cs typeface="Arial"/>
            </a:endParaRPr>
          </a:p>
        </p:txBody>
      </p:sp>
      <p:pic>
        <p:nvPicPr>
          <p:cNvPr id="6" name="Picture 5"/>
          <p:cNvPicPr>
            <a:picLocks noChangeAspect="1"/>
          </p:cNvPicPr>
          <p:nvPr/>
        </p:nvPicPr>
        <p:blipFill>
          <a:blip r:embed="rId5"/>
          <a:stretch>
            <a:fillRect/>
          </a:stretch>
        </p:blipFill>
        <p:spPr>
          <a:xfrm>
            <a:off x="6778171" y="1837994"/>
            <a:ext cx="4575629" cy="4392039"/>
          </a:xfrm>
          <a:prstGeom prst="rect">
            <a:avLst/>
          </a:prstGeom>
        </p:spPr>
      </p:pic>
      <p:pic>
        <p:nvPicPr>
          <p:cNvPr id="7" name="Picture 6"/>
          <p:cNvPicPr>
            <a:picLocks noChangeAspect="1"/>
          </p:cNvPicPr>
          <p:nvPr/>
        </p:nvPicPr>
        <p:blipFill>
          <a:blip r:embed="rId6"/>
          <a:stretch>
            <a:fillRect/>
          </a:stretch>
        </p:blipFill>
        <p:spPr>
          <a:xfrm>
            <a:off x="838200" y="1825625"/>
            <a:ext cx="4572001" cy="4416779"/>
          </a:xfrm>
          <a:prstGeom prst="rect">
            <a:avLst/>
          </a:prstGeom>
        </p:spPr>
      </p:pic>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2798885660"/>
      </p:ext>
    </p:extLst>
  </p:cSld>
  <p:clrMapOvr>
    <a:masterClrMapping/>
  </p:clrMapOvr>
  <mc:AlternateContent xmlns:mc="http://schemas.openxmlformats.org/markup-compatibility/2006" xmlns:p14="http://schemas.microsoft.com/office/powerpoint/2010/main">
    <mc:Choice Requires="p14">
      <p:transition spd="slow" p14:dur="2000" advTm="48800"/>
    </mc:Choice>
    <mc:Fallback xmlns="">
      <p:transition spd="slow" advTm="488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839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a:xfrm>
            <a:off x="831849" y="2208501"/>
            <a:ext cx="11253059" cy="1217901"/>
          </a:xfrm>
        </p:spPr>
        <p:txBody>
          <a:bodyPr>
            <a:normAutofit/>
          </a:bodyPr>
          <a:lstStyle/>
          <a:p>
            <a:r>
              <a:rPr lang="en-US" dirty="0">
                <a:latin typeface="Arial"/>
                <a:cs typeface="Arial"/>
              </a:rPr>
              <a:t>Successes </a:t>
            </a:r>
            <a:r>
              <a:rPr lang="en-US">
                <a:latin typeface="Arial"/>
                <a:cs typeface="Arial"/>
              </a:rPr>
              <a:t>and </a:t>
            </a:r>
            <a:r>
              <a:rPr lang="en-US" smtClean="0">
                <a:latin typeface="Arial"/>
                <a:cs typeface="Arial"/>
              </a:rPr>
              <a:t>Challenges</a:t>
            </a:r>
            <a:endParaRPr lang="en-US" dirty="0">
              <a:latin typeface="Arial"/>
              <a:cs typeface="Arial"/>
            </a:endParaRPr>
          </a:p>
        </p:txBody>
      </p:sp>
      <p:sp>
        <p:nvSpPr>
          <p:cNvPr id="3" name="Text Placeholder 2">
            <a:extLst>
              <a:ext uri="{FF2B5EF4-FFF2-40B4-BE49-F238E27FC236}">
                <a16:creationId xmlns:a16="http://schemas.microsoft.com/office/drawing/2014/main" id="{B3DE438B-C3B0-4324-8F20-F5B5AB5494F6}"/>
              </a:ext>
            </a:extLst>
          </p:cNvPr>
          <p:cNvSpPr>
            <a:spLocks noGrp="1"/>
          </p:cNvSpPr>
          <p:nvPr>
            <p:ph type="body" idx="1"/>
          </p:nvPr>
        </p:nvSpPr>
        <p:spPr>
          <a:xfrm>
            <a:off x="887268" y="3425681"/>
            <a:ext cx="10515600" cy="1500187"/>
          </a:xfrm>
        </p:spPr>
        <p:txBody>
          <a:bodyPr vert="horz" lIns="91440" tIns="45720" rIns="91440" bIns="45720" rtlCol="0" anchor="t">
            <a:normAutofit/>
          </a:bodyPr>
          <a:lstStyle/>
          <a:p>
            <a:endParaRPr lang="en-US"/>
          </a:p>
        </p:txBody>
      </p:sp>
      <p:pic>
        <p:nvPicPr>
          <p:cNvPr id="4" name="Audio Recording Oct 26, 2021 at 9:57:30 AM" descr="Audio Recording Oct 26, 2021 at 9:57:30 AM">
            <a:hlinkClick r:id="" action="ppaction://media"/>
            <a:extLst>
              <a:ext uri="{FF2B5EF4-FFF2-40B4-BE49-F238E27FC236}">
                <a16:creationId xmlns:a16="http://schemas.microsoft.com/office/drawing/2014/main" id="{091D3802-CAA9-AC41-9064-BBE0D257629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3407222578"/>
      </p:ext>
    </p:extLst>
  </p:cSld>
  <p:clrMapOvr>
    <a:masterClrMapping/>
  </p:clrMapOvr>
  <mc:AlternateContent xmlns:mc="http://schemas.openxmlformats.org/markup-compatibility/2006" xmlns:p14="http://schemas.microsoft.com/office/powerpoint/2010/main">
    <mc:Choice Requires="p14">
      <p:transition spd="slow" p14:dur="2000" advTm="41000"/>
    </mc:Choice>
    <mc:Fallback xmlns="">
      <p:transition spd="slow" advTm="41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051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AD793-60FB-4399-B0E5-706600A61E10}"/>
              </a:ext>
            </a:extLst>
          </p:cNvPr>
          <p:cNvSpPr>
            <a:spLocks noGrp="1"/>
          </p:cNvSpPr>
          <p:nvPr>
            <p:ph type="title"/>
          </p:nvPr>
        </p:nvSpPr>
        <p:spPr/>
        <p:txBody>
          <a:bodyPr/>
          <a:lstStyle/>
          <a:p>
            <a:r>
              <a:rPr lang="en-US">
                <a:latin typeface="Arial"/>
                <a:cs typeface="Arial"/>
              </a:rPr>
              <a:t>Successes</a:t>
            </a:r>
            <a:endParaRPr lang="en-US"/>
          </a:p>
        </p:txBody>
      </p:sp>
      <p:sp>
        <p:nvSpPr>
          <p:cNvPr id="3" name="Text Placeholder 2">
            <a:extLst>
              <a:ext uri="{FF2B5EF4-FFF2-40B4-BE49-F238E27FC236}">
                <a16:creationId xmlns:a16="http://schemas.microsoft.com/office/drawing/2014/main" id="{06BADAD7-3805-40D1-93C1-EBE592A2FA77}"/>
              </a:ext>
            </a:extLst>
          </p:cNvPr>
          <p:cNvSpPr>
            <a:spLocks noGrp="1"/>
          </p:cNvSpPr>
          <p:nvPr>
            <p:ph type="body" idx="1"/>
          </p:nvPr>
        </p:nvSpPr>
        <p:spPr/>
        <p:txBody>
          <a:bodyPr/>
          <a:lstStyle/>
          <a:p>
            <a:pPr marL="608965" indent="-456565"/>
            <a:r>
              <a:rPr lang="en-US" dirty="0">
                <a:latin typeface="Arial"/>
                <a:cs typeface="Arial"/>
              </a:rPr>
              <a:t>An aligned approach to accessibility: administration, librarian, staff, users</a:t>
            </a:r>
          </a:p>
          <a:p>
            <a:pPr marL="608965" indent="-456565">
              <a:lnSpc>
                <a:spcPct val="113999"/>
              </a:lnSpc>
            </a:pPr>
            <a:r>
              <a:rPr lang="en-US" dirty="0">
                <a:latin typeface="Arial"/>
                <a:cs typeface="Arial"/>
              </a:rPr>
              <a:t>Project planning can be structured into strategic planning</a:t>
            </a:r>
          </a:p>
          <a:p>
            <a:pPr marL="608965" indent="-456565">
              <a:lnSpc>
                <a:spcPct val="113999"/>
              </a:lnSpc>
            </a:pPr>
            <a:r>
              <a:rPr lang="en-US" dirty="0">
                <a:latin typeface="Arial"/>
                <a:cs typeface="Arial"/>
              </a:rPr>
              <a:t>Intentionally integrate accessibility into the strategic plan to raise the visibility of the work—first awareness, then resources.</a:t>
            </a:r>
          </a:p>
          <a:p>
            <a:pPr marL="608965" indent="-456565">
              <a:lnSpc>
                <a:spcPct val="113999"/>
              </a:lnSpc>
            </a:pPr>
            <a:r>
              <a:rPr lang="en-US" dirty="0">
                <a:latin typeface="Arial"/>
                <a:cs typeface="Arial"/>
              </a:rPr>
              <a:t>In sum: leverage the tools and priorities of strategic planning to amplify accessibility work </a:t>
            </a:r>
          </a:p>
        </p:txBody>
      </p:sp>
      <p:pic>
        <p:nvPicPr>
          <p:cNvPr id="4" name="Audio Recording Oct 26, 2021 at 10:02:05 AM" descr="Audio Recording Oct 26, 2021 at 10:02:05 AM">
            <a:hlinkClick r:id="" action="ppaction://media"/>
            <a:extLst>
              <a:ext uri="{FF2B5EF4-FFF2-40B4-BE49-F238E27FC236}">
                <a16:creationId xmlns:a16="http://schemas.microsoft.com/office/drawing/2014/main" id="{DB606894-D485-CA4E-8B1F-A9FDCF3DFFE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1437004302"/>
      </p:ext>
    </p:extLst>
  </p:cSld>
  <p:clrMapOvr>
    <a:masterClrMapping/>
  </p:clrMapOvr>
  <mc:AlternateContent xmlns:mc="http://schemas.openxmlformats.org/markup-compatibility/2006" xmlns:p14="http://schemas.microsoft.com/office/powerpoint/2010/main">
    <mc:Choice Requires="p14">
      <p:transition spd="slow" p14:dur="2000" advTm="153000"/>
    </mc:Choice>
    <mc:Fallback xmlns="">
      <p:transition spd="slow" advTm="15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257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AD793-60FB-4399-B0E5-706600A61E10}"/>
              </a:ext>
            </a:extLst>
          </p:cNvPr>
          <p:cNvSpPr>
            <a:spLocks noGrp="1"/>
          </p:cNvSpPr>
          <p:nvPr>
            <p:ph type="title"/>
          </p:nvPr>
        </p:nvSpPr>
        <p:spPr/>
        <p:txBody>
          <a:bodyPr/>
          <a:lstStyle/>
          <a:p>
            <a:r>
              <a:rPr lang="en-US">
                <a:latin typeface="Arial"/>
                <a:cs typeface="Arial"/>
              </a:rPr>
              <a:t>Challenges</a:t>
            </a:r>
            <a:endParaRPr lang="en-US"/>
          </a:p>
        </p:txBody>
      </p:sp>
      <p:sp>
        <p:nvSpPr>
          <p:cNvPr id="3" name="Text Placeholder 2">
            <a:extLst>
              <a:ext uri="{FF2B5EF4-FFF2-40B4-BE49-F238E27FC236}">
                <a16:creationId xmlns:a16="http://schemas.microsoft.com/office/drawing/2014/main" id="{06BADAD7-3805-40D1-93C1-EBE592A2FA77}"/>
              </a:ext>
            </a:extLst>
          </p:cNvPr>
          <p:cNvSpPr>
            <a:spLocks noGrp="1"/>
          </p:cNvSpPr>
          <p:nvPr>
            <p:ph type="body" idx="1"/>
          </p:nvPr>
        </p:nvSpPr>
        <p:spPr/>
        <p:txBody>
          <a:bodyPr/>
          <a:lstStyle/>
          <a:p>
            <a:pPr marL="608965" indent="-456565"/>
            <a:r>
              <a:rPr lang="en-US" dirty="0">
                <a:latin typeface="Arial"/>
                <a:cs typeface="Arial"/>
              </a:rPr>
              <a:t>Strategic planning can be complicated</a:t>
            </a:r>
            <a:endParaRPr lang="en-US" dirty="0"/>
          </a:p>
          <a:p>
            <a:pPr marL="1218565" lvl="1" indent="-422910">
              <a:lnSpc>
                <a:spcPct val="100000"/>
              </a:lnSpc>
            </a:pPr>
            <a:r>
              <a:rPr lang="en-US" dirty="0">
                <a:latin typeface="Arial"/>
                <a:cs typeface="Arial"/>
              </a:rPr>
              <a:t>How is the plan administered? Who is responsible for the big picture and all the different moving parts?</a:t>
            </a:r>
            <a:endParaRPr lang="en-US" dirty="0"/>
          </a:p>
          <a:p>
            <a:pPr marL="1218565" lvl="1" indent="-422910">
              <a:lnSpc>
                <a:spcPct val="100000"/>
              </a:lnSpc>
            </a:pPr>
            <a:r>
              <a:rPr lang="en-US" dirty="0">
                <a:latin typeface="Arial"/>
                <a:cs typeface="Arial"/>
              </a:rPr>
              <a:t>How big is the strategic plan? What is the organizational capacity? </a:t>
            </a:r>
          </a:p>
          <a:p>
            <a:pPr marL="795655" lvl="1" indent="0">
              <a:lnSpc>
                <a:spcPct val="100000"/>
              </a:lnSpc>
              <a:buNone/>
            </a:pPr>
            <a:endParaRPr lang="en-US" dirty="0">
              <a:latin typeface="Arial"/>
              <a:cs typeface="Arial"/>
            </a:endParaRPr>
          </a:p>
          <a:p>
            <a:pPr marL="608965" indent="-456565">
              <a:lnSpc>
                <a:spcPct val="100000"/>
              </a:lnSpc>
            </a:pPr>
            <a:r>
              <a:rPr lang="en-US" dirty="0">
                <a:latin typeface="Arial"/>
                <a:cs typeface="Arial"/>
              </a:rPr>
              <a:t>Culture of planning and assessment can be variable </a:t>
            </a:r>
            <a:endParaRPr lang="en-US" dirty="0"/>
          </a:p>
          <a:p>
            <a:pPr marL="608965" indent="-456565">
              <a:lnSpc>
                <a:spcPct val="100000"/>
              </a:lnSpc>
            </a:pPr>
            <a:endParaRPr lang="en-US" dirty="0"/>
          </a:p>
        </p:txBody>
      </p:sp>
      <p:pic>
        <p:nvPicPr>
          <p:cNvPr id="4" name="Audio Recording Oct 26, 2021 at 10:08:20 AM" descr="Audio Recording Oct 26, 2021 at 10:08:20 AM">
            <a:hlinkClick r:id="" action="ppaction://media"/>
            <a:extLst>
              <a:ext uri="{FF2B5EF4-FFF2-40B4-BE49-F238E27FC236}">
                <a16:creationId xmlns:a16="http://schemas.microsoft.com/office/drawing/2014/main" id="{E7C33BAD-A342-5547-B084-93407DD7C0A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1961476836"/>
      </p:ext>
    </p:extLst>
  </p:cSld>
  <p:clrMapOvr>
    <a:masterClrMapping/>
  </p:clrMapOvr>
  <mc:AlternateContent xmlns:mc="http://schemas.openxmlformats.org/markup-compatibility/2006" xmlns:p14="http://schemas.microsoft.com/office/powerpoint/2010/main">
    <mc:Choice Requires="p14">
      <p:transition spd="slow" p14:dur="2000" advTm="100500"/>
    </mc:Choice>
    <mc:Fallback xmlns="">
      <p:transition spd="slow" advTm="1005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09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a:xfrm>
            <a:off x="831850" y="2208501"/>
            <a:ext cx="10515600" cy="1217901"/>
          </a:xfrm>
        </p:spPr>
        <p:txBody>
          <a:bodyPr>
            <a:normAutofit/>
          </a:bodyPr>
          <a:lstStyle/>
          <a:p>
            <a:r>
              <a:rPr lang="en-US">
                <a:latin typeface="Arial"/>
                <a:cs typeface="Arial"/>
              </a:rPr>
              <a:t>Extending </a:t>
            </a:r>
            <a:r>
              <a:rPr lang="en-US" smtClean="0">
                <a:latin typeface="Arial"/>
                <a:cs typeface="Arial"/>
              </a:rPr>
              <a:t>Accessibility</a:t>
            </a:r>
            <a:endParaRPr lang="en-US"/>
          </a:p>
        </p:txBody>
      </p:sp>
      <p:sp>
        <p:nvSpPr>
          <p:cNvPr id="3" name="Text Placeholder 2">
            <a:extLst>
              <a:ext uri="{FF2B5EF4-FFF2-40B4-BE49-F238E27FC236}">
                <a16:creationId xmlns:a16="http://schemas.microsoft.com/office/drawing/2014/main" id="{B3DE438B-C3B0-4324-8F20-F5B5AB5494F6}"/>
              </a:ext>
            </a:extLst>
          </p:cNvPr>
          <p:cNvSpPr>
            <a:spLocks noGrp="1"/>
          </p:cNvSpPr>
          <p:nvPr>
            <p:ph type="body" idx="1"/>
          </p:nvPr>
        </p:nvSpPr>
        <p:spPr>
          <a:xfrm>
            <a:off x="887268" y="3425681"/>
            <a:ext cx="10515600" cy="1500187"/>
          </a:xfrm>
        </p:spPr>
        <p:txBody>
          <a:bodyPr vert="horz" lIns="91440" tIns="45720" rIns="91440" bIns="45720" rtlCol="0" anchor="t">
            <a:normAutofit/>
          </a:bodyPr>
          <a:lstStyle/>
          <a:p>
            <a:r>
              <a:rPr lang="en-US" dirty="0">
                <a:latin typeface="Arial"/>
                <a:cs typeface="Arial"/>
              </a:rPr>
              <a:t>You can integrate accessibility into your strategic plan too! </a:t>
            </a:r>
            <a:endParaRPr lang="en-US" dirty="0"/>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310147115"/>
      </p:ext>
    </p:extLst>
  </p:cSld>
  <p:clrMapOvr>
    <a:masterClrMapping/>
  </p:clrMapOvr>
  <mc:AlternateContent xmlns:mc="http://schemas.openxmlformats.org/markup-compatibility/2006" xmlns:p14="http://schemas.microsoft.com/office/powerpoint/2010/main">
    <mc:Choice Requires="p14">
      <p:transition spd="slow" p14:dur="2000" advTm="33900"/>
    </mc:Choice>
    <mc:Fallback xmlns="">
      <p:transition spd="slow" advTm="33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43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a:xfrm>
            <a:off x="831850" y="2208501"/>
            <a:ext cx="10515600" cy="1217901"/>
          </a:xfrm>
        </p:spPr>
        <p:txBody>
          <a:bodyPr>
            <a:normAutofit/>
          </a:bodyPr>
          <a:lstStyle/>
          <a:p>
            <a:r>
              <a:rPr lang="en-US">
                <a:latin typeface="Arial"/>
                <a:cs typeface="Arial"/>
              </a:rPr>
              <a:t>Outline &amp; </a:t>
            </a:r>
            <a:r>
              <a:rPr lang="en-US" smtClean="0">
                <a:latin typeface="Arial"/>
                <a:cs typeface="Arial"/>
              </a:rPr>
              <a:t>Introduction</a:t>
            </a:r>
            <a:endParaRPr lang="en-US"/>
          </a:p>
        </p:txBody>
      </p:sp>
      <p:sp>
        <p:nvSpPr>
          <p:cNvPr id="3" name="Text Placeholder 2">
            <a:extLst>
              <a:ext uri="{FF2B5EF4-FFF2-40B4-BE49-F238E27FC236}">
                <a16:creationId xmlns:a16="http://schemas.microsoft.com/office/drawing/2014/main" id="{B3DE438B-C3B0-4324-8F20-F5B5AB5494F6}"/>
              </a:ext>
            </a:extLst>
          </p:cNvPr>
          <p:cNvSpPr>
            <a:spLocks noGrp="1"/>
          </p:cNvSpPr>
          <p:nvPr>
            <p:ph type="body" idx="1"/>
          </p:nvPr>
        </p:nvSpPr>
        <p:spPr/>
        <p:txBody>
          <a:bodyPr vert="horz" lIns="91440" tIns="45720" rIns="91440" bIns="45720" rtlCol="0" anchor="t">
            <a:normAutofit/>
          </a:bodyPr>
          <a:lstStyle/>
          <a:p>
            <a:endParaRPr lang="en-US"/>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22055273"/>
      </p:ext>
    </p:extLst>
  </p:cSld>
  <p:clrMapOvr>
    <a:masterClrMapping/>
  </p:clrMapOvr>
  <mc:AlternateContent xmlns:mc="http://schemas.openxmlformats.org/markup-compatibility/2006" xmlns:p14="http://schemas.microsoft.com/office/powerpoint/2010/main">
    <mc:Choice Requires="p14">
      <p:transition spd="slow" p14:dur="2000" advTm="8300"/>
    </mc:Choice>
    <mc:Fallback xmlns="">
      <p:transition spd="slow" advTm="83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87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p:txBody>
          <a:bodyPr>
            <a:normAutofit/>
          </a:bodyPr>
          <a:lstStyle/>
          <a:p>
            <a:r>
              <a:rPr lang="en-US">
                <a:latin typeface="Arial"/>
                <a:cs typeface="Arial"/>
              </a:rPr>
              <a:t>Extending Accessibility</a:t>
            </a:r>
            <a:endParaRPr lang="en-US"/>
          </a:p>
        </p:txBody>
      </p:sp>
      <p:sp>
        <p:nvSpPr>
          <p:cNvPr id="3" name="Text Placeholder 2">
            <a:extLst>
              <a:ext uri="{FF2B5EF4-FFF2-40B4-BE49-F238E27FC236}">
                <a16:creationId xmlns:a16="http://schemas.microsoft.com/office/drawing/2014/main" id="{B3DE438B-C3B0-4324-8F20-F5B5AB5494F6}"/>
              </a:ext>
            </a:extLst>
          </p:cNvPr>
          <p:cNvSpPr>
            <a:spLocks noGrp="1"/>
          </p:cNvSpPr>
          <p:nvPr>
            <p:ph idx="1"/>
          </p:nvPr>
        </p:nvSpPr>
        <p:spPr/>
        <p:txBody>
          <a:bodyPr vert="horz" lIns="91440" tIns="45720" rIns="91440" bIns="45720" rtlCol="0" anchor="t">
            <a:normAutofit fontScale="92500" lnSpcReduction="10000"/>
          </a:bodyPr>
          <a:lstStyle/>
          <a:p>
            <a:r>
              <a:rPr lang="en-US" dirty="0">
                <a:latin typeface="Arial"/>
                <a:cs typeface="Arial"/>
              </a:rPr>
              <a:t>Accessibility can fit under many broad areas of a strategic plan:</a:t>
            </a:r>
          </a:p>
          <a:p>
            <a:pPr lvl="1"/>
            <a:r>
              <a:rPr lang="en-US" dirty="0"/>
              <a:t>Diversity, Equity, and/or Inclusion efforts</a:t>
            </a:r>
          </a:p>
          <a:p>
            <a:pPr lvl="1"/>
            <a:r>
              <a:rPr lang="en-US" dirty="0"/>
              <a:t>Improving Physical Spaces</a:t>
            </a:r>
          </a:p>
          <a:p>
            <a:pPr lvl="1"/>
            <a:r>
              <a:rPr lang="en-US" dirty="0"/>
              <a:t>Improving the User Experience </a:t>
            </a:r>
          </a:p>
          <a:p>
            <a:pPr lvl="1"/>
            <a:r>
              <a:rPr lang="en-US" dirty="0"/>
              <a:t>Improving Digital Resources and/or the library website</a:t>
            </a:r>
          </a:p>
          <a:p>
            <a:pPr lvl="1"/>
            <a:r>
              <a:rPr lang="en-US" dirty="0"/>
              <a:t>Supporting student information literacy</a:t>
            </a:r>
          </a:p>
          <a:p>
            <a:pPr lvl="1"/>
            <a:r>
              <a:rPr lang="en-US" dirty="0">
                <a:latin typeface="Arial"/>
                <a:cs typeface="Arial"/>
              </a:rPr>
              <a:t>Get creative! </a:t>
            </a:r>
            <a:endParaRPr lang="en-US" dirty="0"/>
          </a:p>
          <a:p>
            <a:pPr lvl="1"/>
            <a:endParaRPr lang="en-US" dirty="0"/>
          </a:p>
        </p:txBody>
      </p:sp>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436217092"/>
      </p:ext>
    </p:extLst>
  </p:cSld>
  <p:clrMapOvr>
    <a:masterClrMapping/>
  </p:clrMapOvr>
  <mc:AlternateContent xmlns:mc="http://schemas.openxmlformats.org/markup-compatibility/2006" xmlns:p14="http://schemas.microsoft.com/office/powerpoint/2010/main">
    <mc:Choice Requires="p14">
      <p:transition spd="slow" p14:dur="2000" advTm="47000"/>
    </mc:Choice>
    <mc:Fallback xmlns="">
      <p:transition spd="slow" advTm="47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58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a:xfrm>
            <a:off x="838253" y="710114"/>
            <a:ext cx="10515600" cy="1217901"/>
          </a:xfrm>
        </p:spPr>
        <p:txBody>
          <a:bodyPr>
            <a:normAutofit fontScale="90000"/>
          </a:bodyPr>
          <a:lstStyle/>
          <a:p>
            <a:r>
              <a:rPr lang="en-US" dirty="0">
                <a:latin typeface="Arial"/>
                <a:cs typeface="Arial"/>
              </a:rPr>
              <a:t>Thank you! </a:t>
            </a:r>
            <a:br>
              <a:rPr lang="en-US" dirty="0">
                <a:latin typeface="Arial"/>
                <a:cs typeface="Arial"/>
              </a:rPr>
            </a:br>
            <a:r>
              <a:rPr lang="en-US" dirty="0">
                <a:latin typeface="Arial"/>
                <a:cs typeface="Arial"/>
              </a:rPr>
              <a:t>Discussion Questions:</a:t>
            </a:r>
            <a:endParaRPr lang="en-US" dirty="0"/>
          </a:p>
        </p:txBody>
      </p:sp>
      <p:sp>
        <p:nvSpPr>
          <p:cNvPr id="3" name="Text Placeholder 2">
            <a:extLst>
              <a:ext uri="{FF2B5EF4-FFF2-40B4-BE49-F238E27FC236}">
                <a16:creationId xmlns:a16="http://schemas.microsoft.com/office/drawing/2014/main" id="{B3DE438B-C3B0-4324-8F20-F5B5AB5494F6}"/>
              </a:ext>
            </a:extLst>
          </p:cNvPr>
          <p:cNvSpPr>
            <a:spLocks noGrp="1"/>
          </p:cNvSpPr>
          <p:nvPr>
            <p:ph type="body" idx="1"/>
          </p:nvPr>
        </p:nvSpPr>
        <p:spPr>
          <a:xfrm>
            <a:off x="838253" y="2233026"/>
            <a:ext cx="10523973" cy="1500187"/>
          </a:xfrm>
        </p:spPr>
        <p:txBody>
          <a:bodyPr vert="horz" lIns="91440" tIns="45720" rIns="91440" bIns="45720" rtlCol="0" anchor="t">
            <a:noAutofit/>
          </a:bodyPr>
          <a:lstStyle/>
          <a:p>
            <a:pPr marL="342900" indent="-342900">
              <a:lnSpc>
                <a:spcPct val="113999"/>
              </a:lnSpc>
              <a:buChar char="•"/>
            </a:pPr>
            <a:r>
              <a:rPr lang="en-US" sz="2800" dirty="0">
                <a:latin typeface="Arial"/>
                <a:cs typeface="Arial"/>
              </a:rPr>
              <a:t>What are the main barriers you face at your institution in implementing accessibility?</a:t>
            </a:r>
            <a:endParaRPr lang="en-US"/>
          </a:p>
          <a:p>
            <a:pPr marL="342900" indent="-342900">
              <a:lnSpc>
                <a:spcPct val="113999"/>
              </a:lnSpc>
              <a:buChar char="•"/>
            </a:pPr>
            <a:r>
              <a:rPr lang="en-US" sz="2800" dirty="0">
                <a:latin typeface="Arial"/>
                <a:cs typeface="Arial"/>
              </a:rPr>
              <a:t>What is your library's culture of planning and assessment?</a:t>
            </a:r>
            <a:endParaRPr lang="en-US"/>
          </a:p>
          <a:p>
            <a:pPr marL="342900" indent="-342900">
              <a:lnSpc>
                <a:spcPct val="113999"/>
              </a:lnSpc>
              <a:buChar char="•"/>
            </a:pPr>
            <a:r>
              <a:rPr lang="en-US" sz="2800" dirty="0">
                <a:latin typeface="Arial"/>
                <a:cs typeface="Arial"/>
              </a:rPr>
              <a:t>Where is accessibility work happening in your library?</a:t>
            </a:r>
            <a:endParaRPr lang="en-US"/>
          </a:p>
          <a:p>
            <a:pPr marL="342900" indent="-342900">
              <a:lnSpc>
                <a:spcPct val="113999"/>
              </a:lnSpc>
              <a:buChar char="•"/>
            </a:pPr>
            <a:r>
              <a:rPr lang="en-US" sz="2800" dirty="0">
                <a:latin typeface="Arial"/>
                <a:cs typeface="Arial"/>
              </a:rPr>
              <a:t>How can this work be aligned—your projects, your library's strategy, your university's mission?</a:t>
            </a:r>
            <a:endParaRPr lang="en-US"/>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325134182"/>
      </p:ext>
    </p:extLst>
  </p:cSld>
  <p:clrMapOvr>
    <a:masterClrMapping/>
  </p:clrMapOvr>
  <mc:AlternateContent xmlns:mc="http://schemas.openxmlformats.org/markup-compatibility/2006" xmlns:p14="http://schemas.microsoft.com/office/powerpoint/2010/main">
    <mc:Choice Requires="p14">
      <p:transition spd="slow" p14:dur="2000" advTm="32100"/>
    </mc:Choice>
    <mc:Fallback xmlns="">
      <p:transition spd="slow" advTm="321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65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p:txBody>
          <a:bodyPr/>
          <a:lstStyle/>
          <a:p>
            <a:r>
              <a:rPr lang="en-US"/>
              <a:t>Outline</a:t>
            </a:r>
          </a:p>
        </p:txBody>
      </p:sp>
      <p:sp>
        <p:nvSpPr>
          <p:cNvPr id="3" name="Text Placeholder 2">
            <a:extLst>
              <a:ext uri="{FF2B5EF4-FFF2-40B4-BE49-F238E27FC236}">
                <a16:creationId xmlns:a16="http://schemas.microsoft.com/office/drawing/2014/main" id="{B3DE438B-C3B0-4324-8F20-F5B5AB5494F6}"/>
              </a:ext>
            </a:extLst>
          </p:cNvPr>
          <p:cNvSpPr>
            <a:spLocks noGrp="1"/>
          </p:cNvSpPr>
          <p:nvPr>
            <p:ph idx="1"/>
          </p:nvPr>
        </p:nvSpPr>
        <p:spPr/>
        <p:txBody>
          <a:bodyPr vert="horz" lIns="91440" tIns="45720" rIns="91440" bIns="45720" rtlCol="0" anchor="t">
            <a:normAutofit fontScale="92500" lnSpcReduction="10000"/>
          </a:bodyPr>
          <a:lstStyle/>
          <a:p>
            <a:r>
              <a:rPr lang="en-US" dirty="0"/>
              <a:t>Framing Questions</a:t>
            </a:r>
          </a:p>
          <a:p>
            <a:r>
              <a:rPr lang="en-US" dirty="0"/>
              <a:t>Accessibility at MSU </a:t>
            </a:r>
          </a:p>
          <a:p>
            <a:r>
              <a:rPr lang="en-US" dirty="0"/>
              <a:t>Integrating Accessibility into Strategic Planning</a:t>
            </a:r>
          </a:p>
          <a:p>
            <a:r>
              <a:rPr lang="en-US" dirty="0"/>
              <a:t>Strategic Planning in Action: Examples</a:t>
            </a:r>
          </a:p>
          <a:p>
            <a:r>
              <a:rPr lang="en-US" dirty="0" smtClean="0"/>
              <a:t>Successes &amp; Challenges</a:t>
            </a:r>
            <a:endParaRPr lang="en-US" dirty="0"/>
          </a:p>
          <a:p>
            <a:r>
              <a:rPr lang="en-US" dirty="0"/>
              <a:t>Conclusion: UX and accessibility work can fit in most strategic plans </a:t>
            </a: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391622784"/>
      </p:ext>
    </p:extLst>
  </p:cSld>
  <p:clrMapOvr>
    <a:masterClrMapping/>
  </p:clrMapOvr>
  <mc:AlternateContent xmlns:mc="http://schemas.openxmlformats.org/markup-compatibility/2006" xmlns:p14="http://schemas.microsoft.com/office/powerpoint/2010/main">
    <mc:Choice Requires="p14">
      <p:transition spd="slow" p14:dur="2000" advTm="38200"/>
    </mc:Choice>
    <mc:Fallback xmlns="">
      <p:transition spd="slow" advTm="38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75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p:txBody>
          <a:bodyPr/>
          <a:lstStyle/>
          <a:p>
            <a:r>
              <a:rPr lang="en-US"/>
              <a:t>Introduction</a:t>
            </a:r>
          </a:p>
        </p:txBody>
      </p:sp>
      <p:sp>
        <p:nvSpPr>
          <p:cNvPr id="3" name="Text Placeholder 2">
            <a:extLst>
              <a:ext uri="{FF2B5EF4-FFF2-40B4-BE49-F238E27FC236}">
                <a16:creationId xmlns:a16="http://schemas.microsoft.com/office/drawing/2014/main" id="{B3DE438B-C3B0-4324-8F20-F5B5AB5494F6}"/>
              </a:ext>
            </a:extLst>
          </p:cNvPr>
          <p:cNvSpPr>
            <a:spLocks noGrp="1"/>
          </p:cNvSpPr>
          <p:nvPr>
            <p:ph idx="1"/>
          </p:nvPr>
        </p:nvSpPr>
        <p:spPr>
          <a:xfrm>
            <a:off x="838200" y="1825625"/>
            <a:ext cx="10515600" cy="4351338"/>
          </a:xfrm>
        </p:spPr>
        <p:txBody>
          <a:bodyPr vert="horz" lIns="91440" tIns="45720" rIns="91440" bIns="45720" rtlCol="0" anchor="t">
            <a:normAutofit/>
          </a:bodyPr>
          <a:lstStyle/>
          <a:p>
            <a:pPr marL="285750" indent="-285750">
              <a:lnSpc>
                <a:spcPct val="114999"/>
              </a:lnSpc>
              <a:spcBef>
                <a:spcPts val="0"/>
              </a:spcBef>
              <a:buFont typeface="Arial,Sans-Serif" panose="020B0604020202020204" pitchFamily="34" charset="0"/>
            </a:pPr>
            <a:r>
              <a:rPr lang="en-US">
                <a:latin typeface="Arial"/>
                <a:cs typeface="Arial"/>
              </a:rPr>
              <a:t>Accessibility is more than compliance</a:t>
            </a:r>
            <a:endParaRPr lang="en-US"/>
          </a:p>
          <a:p>
            <a:pPr marL="742950" lvl="1">
              <a:lnSpc>
                <a:spcPct val="114999"/>
              </a:lnSpc>
              <a:spcBef>
                <a:spcPts val="0"/>
              </a:spcBef>
              <a:buFont typeface="Arial,Sans-Serif" panose="020B0604020202020204" pitchFamily="34" charset="0"/>
            </a:pPr>
            <a:r>
              <a:rPr lang="en-US"/>
              <a:t>Commitment to professional values </a:t>
            </a:r>
          </a:p>
          <a:p>
            <a:pPr marL="285750" indent="-285750">
              <a:lnSpc>
                <a:spcPct val="114999"/>
              </a:lnSpc>
              <a:spcBef>
                <a:spcPts val="0"/>
              </a:spcBef>
              <a:buFont typeface="Arial,Sans-Serif" panose="020B0604020202020204" pitchFamily="34" charset="0"/>
            </a:pPr>
            <a:r>
              <a:rPr lang="en-US">
                <a:latin typeface="Arial"/>
                <a:cs typeface="Arial"/>
              </a:rPr>
              <a:t>Barrier: the operational status quo </a:t>
            </a:r>
          </a:p>
          <a:p>
            <a:pPr marL="285750" indent="-285750">
              <a:lnSpc>
                <a:spcPct val="114999"/>
              </a:lnSpc>
              <a:spcBef>
                <a:spcPts val="0"/>
              </a:spcBef>
              <a:buFont typeface="Arial,Sans-Serif" panose="020B0604020202020204" pitchFamily="34" charset="0"/>
            </a:pPr>
            <a:endParaRPr lang="en-US"/>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590888631"/>
      </p:ext>
    </p:extLst>
  </p:cSld>
  <p:clrMapOvr>
    <a:masterClrMapping/>
  </p:clrMapOvr>
  <mc:AlternateContent xmlns:mc="http://schemas.openxmlformats.org/markup-compatibility/2006" xmlns:p14="http://schemas.microsoft.com/office/powerpoint/2010/main">
    <mc:Choice Requires="p14">
      <p:transition spd="slow" p14:dur="2000" advTm="29300"/>
    </mc:Choice>
    <mc:Fallback xmlns="">
      <p:transition spd="slow" advTm="293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88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p:txBody>
          <a:bodyPr/>
          <a:lstStyle/>
          <a:p>
            <a:r>
              <a:rPr lang="en-US">
                <a:latin typeface="Arial"/>
                <a:cs typeface="Arial"/>
              </a:rPr>
              <a:t>Introduction, cont.</a:t>
            </a:r>
            <a:endParaRPr lang="en-US"/>
          </a:p>
        </p:txBody>
      </p:sp>
      <p:sp>
        <p:nvSpPr>
          <p:cNvPr id="3" name="Text Placeholder 2">
            <a:extLst>
              <a:ext uri="{FF2B5EF4-FFF2-40B4-BE49-F238E27FC236}">
                <a16:creationId xmlns:a16="http://schemas.microsoft.com/office/drawing/2014/main" id="{B3DE438B-C3B0-4324-8F20-F5B5AB5494F6}"/>
              </a:ext>
            </a:extLst>
          </p:cNvPr>
          <p:cNvSpPr>
            <a:spLocks noGrp="1"/>
          </p:cNvSpPr>
          <p:nvPr>
            <p:ph idx="1"/>
          </p:nvPr>
        </p:nvSpPr>
        <p:spPr>
          <a:xfrm>
            <a:off x="838200" y="1825625"/>
            <a:ext cx="10515600" cy="4351338"/>
          </a:xfrm>
        </p:spPr>
        <p:txBody>
          <a:bodyPr vert="horz" lIns="91440" tIns="45720" rIns="91440" bIns="45720" rtlCol="0" anchor="t">
            <a:normAutofit/>
          </a:bodyPr>
          <a:lstStyle/>
          <a:p>
            <a:pPr marL="285750" indent="-285750">
              <a:lnSpc>
                <a:spcPct val="114999"/>
              </a:lnSpc>
              <a:spcBef>
                <a:spcPts val="0"/>
              </a:spcBef>
              <a:buFont typeface="Arial,Sans-Serif" panose="020B0604020202020204" pitchFamily="34" charset="0"/>
            </a:pPr>
            <a:r>
              <a:rPr lang="en-US" sz="3600">
                <a:solidFill>
                  <a:schemeClr val="accent5">
                    <a:lumMod val="75000"/>
                  </a:schemeClr>
                </a:solidFill>
                <a:latin typeface="Arial"/>
                <a:cs typeface="Arial"/>
              </a:rPr>
              <a:t>How do we confront barriers, work within our existing structures, and realize our values?</a:t>
            </a:r>
            <a:r>
              <a:rPr lang="en-US" b="1">
                <a:solidFill>
                  <a:schemeClr val="accent5">
                    <a:lumMod val="75000"/>
                  </a:schemeClr>
                </a:solidFill>
                <a:latin typeface="Arial"/>
                <a:cs typeface="Arial"/>
              </a:rPr>
              <a:t> </a:t>
            </a:r>
            <a:endParaRPr lang="en-US">
              <a:solidFill>
                <a:schemeClr val="accent5">
                  <a:lumMod val="75000"/>
                </a:schemeClr>
              </a:solidFill>
            </a:endParaRPr>
          </a:p>
          <a:p>
            <a:pPr marL="457200" lvl="1" indent="0">
              <a:lnSpc>
                <a:spcPct val="114999"/>
              </a:lnSpc>
              <a:spcBef>
                <a:spcPts val="0"/>
              </a:spcBef>
              <a:buNone/>
            </a:pPr>
            <a:r>
              <a:rPr lang="en-US" sz="3200">
                <a:latin typeface="Arial"/>
                <a:cs typeface="Arial"/>
              </a:rPr>
              <a:t>   We offer one answer to that question.</a:t>
            </a:r>
          </a:p>
          <a:p>
            <a:pPr marL="285750" indent="-285750">
              <a:lnSpc>
                <a:spcPct val="100000"/>
              </a:lnSpc>
              <a:spcBef>
                <a:spcPts val="0"/>
              </a:spcBef>
              <a:buFont typeface="Arial,Sans-Serif" panose="020B0604020202020204" pitchFamily="34" charset="0"/>
            </a:pPr>
            <a:endParaRPr lang="en-US">
              <a:latin typeface="Arial"/>
              <a:cs typeface="Arial"/>
            </a:endParaRP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806734966"/>
      </p:ext>
    </p:extLst>
  </p:cSld>
  <p:clrMapOvr>
    <a:masterClrMapping/>
  </p:clrMapOvr>
  <mc:AlternateContent xmlns:mc="http://schemas.openxmlformats.org/markup-compatibility/2006" xmlns:p14="http://schemas.microsoft.com/office/powerpoint/2010/main">
    <mc:Choice Requires="p14">
      <p:transition spd="slow" p14:dur="2000" advTm="14300"/>
    </mc:Choice>
    <mc:Fallback xmlns="">
      <p:transition spd="slow" advTm="143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80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p:txBody>
          <a:bodyPr/>
          <a:lstStyle/>
          <a:p>
            <a:r>
              <a:rPr lang="en-US"/>
              <a:t>Introduction</a:t>
            </a:r>
          </a:p>
        </p:txBody>
      </p:sp>
      <p:sp>
        <p:nvSpPr>
          <p:cNvPr id="3" name="Text Placeholder 2">
            <a:extLst>
              <a:ext uri="{FF2B5EF4-FFF2-40B4-BE49-F238E27FC236}">
                <a16:creationId xmlns:a16="http://schemas.microsoft.com/office/drawing/2014/main" id="{B3DE438B-C3B0-4324-8F20-F5B5AB5494F6}"/>
              </a:ext>
            </a:extLst>
          </p:cNvPr>
          <p:cNvSpPr>
            <a:spLocks noGrp="1"/>
          </p:cNvSpPr>
          <p:nvPr>
            <p:ph idx="1"/>
          </p:nvPr>
        </p:nvSpPr>
        <p:spPr>
          <a:xfrm>
            <a:off x="838200" y="1825625"/>
            <a:ext cx="10515600" cy="4351338"/>
          </a:xfrm>
        </p:spPr>
        <p:txBody>
          <a:bodyPr vert="horz" lIns="91440" tIns="45720" rIns="91440" bIns="45720" rtlCol="0" anchor="t">
            <a:normAutofit/>
          </a:bodyPr>
          <a:lstStyle/>
          <a:p>
            <a:pPr marL="285750" indent="-285750">
              <a:lnSpc>
                <a:spcPct val="114999"/>
              </a:lnSpc>
              <a:spcBef>
                <a:spcPts val="0"/>
              </a:spcBef>
              <a:buFont typeface="Arial,Sans-Serif" panose="020B0604020202020204" pitchFamily="34" charset="0"/>
            </a:pPr>
            <a:r>
              <a:rPr lang="en-US" sz="3600">
                <a:solidFill>
                  <a:schemeClr val="accent5">
                    <a:lumMod val="75000"/>
                  </a:schemeClr>
                </a:solidFill>
                <a:latin typeface="Arial"/>
                <a:cs typeface="Arial"/>
              </a:rPr>
              <a:t>How do we confront barriers, work within our existing structures, and realize our values? </a:t>
            </a:r>
            <a:endParaRPr lang="en-US" sz="3600">
              <a:solidFill>
                <a:schemeClr val="accent5">
                  <a:lumMod val="75000"/>
                </a:schemeClr>
              </a:solidFill>
            </a:endParaRPr>
          </a:p>
          <a:p>
            <a:pPr marL="742950" lvl="1" indent="-285750">
              <a:lnSpc>
                <a:spcPct val="100000"/>
              </a:lnSpc>
              <a:spcBef>
                <a:spcPts val="0"/>
              </a:spcBef>
            </a:pPr>
            <a:r>
              <a:rPr lang="en-US" sz="3200">
                <a:latin typeface="Arial"/>
                <a:cs typeface="Arial"/>
              </a:rPr>
              <a:t>Understand context &amp; systemic challenges </a:t>
            </a:r>
          </a:p>
          <a:p>
            <a:pPr marL="742950" lvl="1" indent="-285750">
              <a:lnSpc>
                <a:spcPct val="100000"/>
              </a:lnSpc>
              <a:spcBef>
                <a:spcPts val="0"/>
              </a:spcBef>
            </a:pPr>
            <a:r>
              <a:rPr lang="en-US" sz="3200">
                <a:latin typeface="Arial"/>
                <a:cs typeface="Arial"/>
              </a:rPr>
              <a:t>Leverage Strategic planning: a common apparatus </a:t>
            </a:r>
          </a:p>
          <a:p>
            <a:pPr marL="742950" lvl="1" indent="-285750">
              <a:lnSpc>
                <a:spcPct val="100000"/>
              </a:lnSpc>
              <a:spcBef>
                <a:spcPts val="0"/>
              </a:spcBef>
            </a:pPr>
            <a:r>
              <a:rPr lang="en-US" sz="3200">
                <a:latin typeface="Arial"/>
                <a:cs typeface="Arial"/>
              </a:rPr>
              <a:t>Our perspective: the Balanced Scorecard</a:t>
            </a:r>
          </a:p>
          <a:p>
            <a:pPr marL="742950" lvl="1" indent="-285750">
              <a:lnSpc>
                <a:spcPct val="100000"/>
              </a:lnSpc>
              <a:spcBef>
                <a:spcPts val="0"/>
              </a:spcBef>
            </a:pPr>
            <a:endParaRPr lang="en-US">
              <a:latin typeface="Arial"/>
              <a:cs typeface="Arial"/>
            </a:endParaRPr>
          </a:p>
          <a:p>
            <a:pPr marL="285750" indent="-285750">
              <a:lnSpc>
                <a:spcPct val="100000"/>
              </a:lnSpc>
              <a:spcBef>
                <a:spcPts val="0"/>
              </a:spcBef>
            </a:pPr>
            <a:r>
              <a:rPr lang="en-US">
                <a:latin typeface="Arial"/>
                <a:cs typeface="Arial"/>
              </a:rPr>
              <a:t>Adapt our approach at your institution</a:t>
            </a:r>
          </a:p>
          <a:p>
            <a:pPr>
              <a:lnSpc>
                <a:spcPct val="100000"/>
              </a:lnSpc>
              <a:spcBef>
                <a:spcPts val="0"/>
              </a:spcBef>
            </a:pPr>
            <a:endParaRPr lang="en-US">
              <a:latin typeface="Arial"/>
              <a:cs typeface="Arial"/>
            </a:endParaRPr>
          </a:p>
          <a:p>
            <a:pPr marL="285750" indent="-285750">
              <a:lnSpc>
                <a:spcPct val="114999"/>
              </a:lnSpc>
              <a:spcBef>
                <a:spcPts val="0"/>
              </a:spcBef>
              <a:buFont typeface="Arial,Sans-Serif" panose="020B0604020202020204" pitchFamily="34" charset="0"/>
            </a:pPr>
            <a:endParaRPr lang="en-US">
              <a:latin typeface="Arial"/>
              <a:cs typeface="Arial"/>
            </a:endParaRPr>
          </a:p>
          <a:p>
            <a:pPr marL="285750" indent="-285750">
              <a:lnSpc>
                <a:spcPct val="100000"/>
              </a:lnSpc>
              <a:spcBef>
                <a:spcPts val="0"/>
              </a:spcBef>
              <a:buFont typeface="Arial,Sans-Serif" panose="020B0604020202020204" pitchFamily="34" charset="0"/>
            </a:pPr>
            <a:endParaRPr lang="en-US">
              <a:latin typeface="Arial"/>
              <a:cs typeface="Arial"/>
            </a:endParaRPr>
          </a:p>
        </p:txBody>
      </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096328427"/>
      </p:ext>
    </p:extLst>
  </p:cSld>
  <p:clrMapOvr>
    <a:masterClrMapping/>
  </p:clrMapOvr>
  <mc:AlternateContent xmlns:mc="http://schemas.openxmlformats.org/markup-compatibility/2006" xmlns:p14="http://schemas.microsoft.com/office/powerpoint/2010/main">
    <mc:Choice Requires="p14">
      <p:transition spd="slow" p14:dur="2000" advTm="67900"/>
    </mc:Choice>
    <mc:Fallback xmlns="">
      <p:transition spd="slow" advTm="67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745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C989E-2CF8-452F-ADC8-41A5824D4F4E}"/>
              </a:ext>
            </a:extLst>
          </p:cNvPr>
          <p:cNvSpPr>
            <a:spLocks noGrp="1"/>
          </p:cNvSpPr>
          <p:nvPr>
            <p:ph type="title"/>
          </p:nvPr>
        </p:nvSpPr>
        <p:spPr>
          <a:xfrm>
            <a:off x="831850" y="2208501"/>
            <a:ext cx="10515600" cy="1217901"/>
          </a:xfrm>
        </p:spPr>
        <p:txBody>
          <a:bodyPr/>
          <a:lstStyle/>
          <a:p>
            <a:r>
              <a:rPr lang="en-US">
                <a:latin typeface="Arial"/>
                <a:cs typeface="Arial"/>
              </a:rPr>
              <a:t>Framing </a:t>
            </a:r>
            <a:r>
              <a:rPr lang="en-US" smtClean="0">
                <a:latin typeface="Arial"/>
                <a:cs typeface="Arial"/>
              </a:rPr>
              <a:t>Questions</a:t>
            </a:r>
            <a:endParaRPr lang="en-US"/>
          </a:p>
        </p:txBody>
      </p:sp>
      <p:pic>
        <p:nvPicPr>
          <p:cNvPr id="3" name="Audio Recording Oct 26, 2021 at 9:31:47 AM" descr="Audio Recording Oct 26, 2021 at 9:31:47 AM">
            <a:hlinkClick r:id="" action="ppaction://media"/>
            <a:extLst>
              <a:ext uri="{FF2B5EF4-FFF2-40B4-BE49-F238E27FC236}">
                <a16:creationId xmlns:a16="http://schemas.microsoft.com/office/drawing/2014/main" id="{0FFE5F5B-63B7-434C-BAA6-BCB713D408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89600" y="3022600"/>
            <a:ext cx="812800" cy="812800"/>
          </a:xfrm>
          <a:prstGeom prst="rect">
            <a:avLst/>
          </a:prstGeom>
        </p:spPr>
      </p:pic>
    </p:spTree>
    <p:extLst>
      <p:ext uri="{BB962C8B-B14F-4D97-AF65-F5344CB8AC3E}">
        <p14:creationId xmlns:p14="http://schemas.microsoft.com/office/powerpoint/2010/main" val="2862917404"/>
      </p:ext>
    </p:extLst>
  </p:cSld>
  <p:clrMapOvr>
    <a:masterClrMapping/>
  </p:clrMapOvr>
  <mc:AlternateContent xmlns:mc="http://schemas.openxmlformats.org/markup-compatibility/2006" xmlns:p14="http://schemas.microsoft.com/office/powerpoint/2010/main">
    <mc:Choice Requires="p14">
      <p:transition spd="slow" p14:dur="2000" advTm="21000"/>
    </mc:Choice>
    <mc:Fallback xmlns="">
      <p:transition spd="slow" advTm="2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54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2949</TotalTime>
  <Words>5072</Words>
  <Application>Microsoft Office PowerPoint</Application>
  <PresentationFormat>Widescreen</PresentationFormat>
  <Paragraphs>284</Paragraphs>
  <Slides>41</Slides>
  <Notes>41</Notes>
  <HiddenSlides>0</HiddenSlides>
  <MMClips>41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Arial,Sans-Serif</vt:lpstr>
      <vt:lpstr>Calibri</vt:lpstr>
      <vt:lpstr>Raleway</vt:lpstr>
      <vt:lpstr>Roboto</vt:lpstr>
      <vt:lpstr>office theme</vt:lpstr>
      <vt:lpstr>Making Change from Within Integrating Accessibility into Strategic Planning and Assessment</vt:lpstr>
      <vt:lpstr>Hi!</vt:lpstr>
      <vt:lpstr>Hi!</vt:lpstr>
      <vt:lpstr>Outline &amp; Introduction</vt:lpstr>
      <vt:lpstr>Outline</vt:lpstr>
      <vt:lpstr>Introduction</vt:lpstr>
      <vt:lpstr>Introduction, cont.</vt:lpstr>
      <vt:lpstr>Introduction</vt:lpstr>
      <vt:lpstr>Framing Questions</vt:lpstr>
      <vt:lpstr>Framing Questions</vt:lpstr>
      <vt:lpstr>Main Takeaways for Today</vt:lpstr>
      <vt:lpstr>Accessibility at  Montana State University</vt:lpstr>
      <vt:lpstr>Before A11y was in our Strategic Plan</vt:lpstr>
      <vt:lpstr>Evolution of A11y Efforts at MSU Library</vt:lpstr>
      <vt:lpstr>After A11y was in our Strategic Plan</vt:lpstr>
      <vt:lpstr>Integrating Accessibility into Strategic Planning</vt:lpstr>
      <vt:lpstr>PowerPoint Presentation</vt:lpstr>
      <vt:lpstr>PowerPoint Presentation</vt:lpstr>
      <vt:lpstr>PowerPoint Presentation</vt:lpstr>
      <vt:lpstr>PowerPoint Presentation</vt:lpstr>
      <vt:lpstr>PowerPoint Presentation</vt:lpstr>
      <vt:lpstr>PowerPoint Presentation</vt:lpstr>
      <vt:lpstr>Strategic Planning in Action</vt:lpstr>
      <vt:lpstr>PowerPoint Presentation</vt:lpstr>
      <vt:lpstr>PowerPoint Presentation</vt:lpstr>
      <vt:lpstr>Data Collection: Website UX </vt:lpstr>
      <vt:lpstr>Data Collection: Physical ADA Audit</vt:lpstr>
      <vt:lpstr>IFLA Checklist: Example Questions </vt:lpstr>
      <vt:lpstr>Project Enable Checklist: Example Questions  </vt:lpstr>
      <vt:lpstr>Analysis &amp; Reporting: Physical ADA Audit </vt:lpstr>
      <vt:lpstr>Analysis &amp; Reporting: Physical ADA Audit, 2.</vt:lpstr>
      <vt:lpstr>Analysis &amp; Reporting: Physical ADA Audit, 3.</vt:lpstr>
      <vt:lpstr>Data Collection: Digital Accessibility  </vt:lpstr>
      <vt:lpstr>Analysis &amp; Reporting: Digital Accessibility</vt:lpstr>
      <vt:lpstr>Analysis &amp; Reporting: Digital Accessibility 2.</vt:lpstr>
      <vt:lpstr>Successes and Challenges</vt:lpstr>
      <vt:lpstr>Successes</vt:lpstr>
      <vt:lpstr>Challenges</vt:lpstr>
      <vt:lpstr>Extending Accessibility</vt:lpstr>
      <vt:lpstr>Extending Accessibility</vt:lpstr>
      <vt:lpstr>Thank you!  Discussion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Jacqueline Frank</dc:creator>
  <cp:lastModifiedBy>Frank, Jacqueline</cp:lastModifiedBy>
  <cp:revision>1014</cp:revision>
  <dcterms:created xsi:type="dcterms:W3CDTF">2021-10-06T20:20:40Z</dcterms:created>
  <dcterms:modified xsi:type="dcterms:W3CDTF">2021-10-29T15:55:51Z</dcterms:modified>
</cp:coreProperties>
</file>