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sldIdLst>
    <p:sldId id="285" r:id="rId2"/>
    <p:sldId id="290" r:id="rId3"/>
    <p:sldId id="300" r:id="rId4"/>
    <p:sldId id="257" r:id="rId5"/>
    <p:sldId id="291" r:id="rId6"/>
    <p:sldId id="292" r:id="rId7"/>
    <p:sldId id="293" r:id="rId8"/>
    <p:sldId id="294" r:id="rId9"/>
    <p:sldId id="301" r:id="rId10"/>
    <p:sldId id="295" r:id="rId11"/>
    <p:sldId id="296" r:id="rId12"/>
    <p:sldId id="298" r:id="rId13"/>
    <p:sldId id="299" r:id="rId14"/>
    <p:sldId id="289" r:id="rId15"/>
    <p:sldId id="286"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8E06A9A-F754-4DEC-86FE-0103A758E1AC}" v="46" dt="2021-11-10T16:24:58.46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65" autoAdjust="0"/>
    <p:restoredTop sz="94607"/>
  </p:normalViewPr>
  <p:slideViewPr>
    <p:cSldViewPr snapToGrid="0" snapToObjects="1">
      <p:cViewPr varScale="1">
        <p:scale>
          <a:sx n="116" d="100"/>
          <a:sy n="116" d="100"/>
        </p:scale>
        <p:origin x="282" y="138"/>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ensing, Amanda B" userId="S::ablensing@uiowa.edu::b811d0d5-c1b2-4493-8f4b-e69a010dba3b" providerId="AD" clId="Web-{2C1883CC-3FB1-41E0-B206-244520F2CBB4}"/>
    <pc:docChg chg="modSld">
      <pc:chgData name="Lensing, Amanda B" userId="S::ablensing@uiowa.edu::b811d0d5-c1b2-4493-8f4b-e69a010dba3b" providerId="AD" clId="Web-{2C1883CC-3FB1-41E0-B206-244520F2CBB4}" dt="2021-11-05T15:46:55.359" v="18" actId="14100"/>
      <pc:docMkLst>
        <pc:docMk/>
      </pc:docMkLst>
      <pc:sldChg chg="addSp modSp">
        <pc:chgData name="Lensing, Amanda B" userId="S::ablensing@uiowa.edu::b811d0d5-c1b2-4493-8f4b-e69a010dba3b" providerId="AD" clId="Web-{2C1883CC-3FB1-41E0-B206-244520F2CBB4}" dt="2021-11-05T15:45:26.686" v="5" actId="1076"/>
        <pc:sldMkLst>
          <pc:docMk/>
          <pc:sldMk cId="2545520894" sldId="257"/>
        </pc:sldMkLst>
        <pc:picChg chg="add mod">
          <ac:chgData name="Lensing, Amanda B" userId="S::ablensing@uiowa.edu::b811d0d5-c1b2-4493-8f4b-e69a010dba3b" providerId="AD" clId="Web-{2C1883CC-3FB1-41E0-B206-244520F2CBB4}" dt="2021-11-05T15:45:26.686" v="5" actId="1076"/>
          <ac:picMkLst>
            <pc:docMk/>
            <pc:sldMk cId="2545520894" sldId="257"/>
            <ac:picMk id="5" creationId="{251A73E7-780D-4A72-8501-F4EE5AE69425}"/>
          </ac:picMkLst>
        </pc:picChg>
      </pc:sldChg>
      <pc:sldChg chg="addSp modSp">
        <pc:chgData name="Lensing, Amanda B" userId="S::ablensing@uiowa.edu::b811d0d5-c1b2-4493-8f4b-e69a010dba3b" providerId="AD" clId="Web-{2C1883CC-3FB1-41E0-B206-244520F2CBB4}" dt="2021-11-05T15:46:13.843" v="12" actId="1076"/>
        <pc:sldMkLst>
          <pc:docMk/>
          <pc:sldMk cId="2147118896" sldId="291"/>
        </pc:sldMkLst>
        <pc:picChg chg="add mod">
          <ac:chgData name="Lensing, Amanda B" userId="S::ablensing@uiowa.edu::b811d0d5-c1b2-4493-8f4b-e69a010dba3b" providerId="AD" clId="Web-{2C1883CC-3FB1-41E0-B206-244520F2CBB4}" dt="2021-11-05T15:46:13.843" v="12" actId="1076"/>
          <ac:picMkLst>
            <pc:docMk/>
            <pc:sldMk cId="2147118896" sldId="291"/>
            <ac:picMk id="6" creationId="{76C35DD3-3D66-4302-8C45-1EFFCA4FD573}"/>
          </ac:picMkLst>
        </pc:picChg>
      </pc:sldChg>
      <pc:sldChg chg="addSp modSp">
        <pc:chgData name="Lensing, Amanda B" userId="S::ablensing@uiowa.edu::b811d0d5-c1b2-4493-8f4b-e69a010dba3b" providerId="AD" clId="Web-{2C1883CC-3FB1-41E0-B206-244520F2CBB4}" dt="2021-11-05T15:46:55.359" v="18" actId="14100"/>
        <pc:sldMkLst>
          <pc:docMk/>
          <pc:sldMk cId="3317845208" sldId="297"/>
        </pc:sldMkLst>
        <pc:picChg chg="add mod">
          <ac:chgData name="Lensing, Amanda B" userId="S::ablensing@uiowa.edu::b811d0d5-c1b2-4493-8f4b-e69a010dba3b" providerId="AD" clId="Web-{2C1883CC-3FB1-41E0-B206-244520F2CBB4}" dt="2021-11-05T15:46:55.359" v="18" actId="14100"/>
          <ac:picMkLst>
            <pc:docMk/>
            <pc:sldMk cId="3317845208" sldId="297"/>
            <ac:picMk id="5" creationId="{A85C4FB9-FB8C-436B-9C6E-599527835489}"/>
          </ac:picMkLst>
        </pc:picChg>
      </pc:sldChg>
    </pc:docChg>
  </pc:docChgLst>
  <pc:docChgLst>
    <pc:chgData name="Lensing, Amanda B" userId="S::ablensing@uiowa.edu::b811d0d5-c1b2-4493-8f4b-e69a010dba3b" providerId="AD" clId="Web-{FFDECE2B-3C1B-042C-D9E2-5271287D6F2C}"/>
    <pc:docChg chg="addSld modSld sldOrd">
      <pc:chgData name="Lensing, Amanda B" userId="S::ablensing@uiowa.edu::b811d0d5-c1b2-4493-8f4b-e69a010dba3b" providerId="AD" clId="Web-{FFDECE2B-3C1B-042C-D9E2-5271287D6F2C}" dt="2021-10-27T14:31:47.798" v="6"/>
      <pc:docMkLst>
        <pc:docMk/>
      </pc:docMkLst>
      <pc:sldChg chg="ord">
        <pc:chgData name="Lensing, Amanda B" userId="S::ablensing@uiowa.edu::b811d0d5-c1b2-4493-8f4b-e69a010dba3b" providerId="AD" clId="Web-{FFDECE2B-3C1B-042C-D9E2-5271287D6F2C}" dt="2021-10-27T14:31:47.798" v="6"/>
        <pc:sldMkLst>
          <pc:docMk/>
          <pc:sldMk cId="1118382060" sldId="298"/>
        </pc:sldMkLst>
      </pc:sldChg>
      <pc:sldChg chg="modSp add ord replId">
        <pc:chgData name="Lensing, Amanda B" userId="S::ablensing@uiowa.edu::b811d0d5-c1b2-4493-8f4b-e69a010dba3b" providerId="AD" clId="Web-{FFDECE2B-3C1B-042C-D9E2-5271287D6F2C}" dt="2021-10-27T14:31:45.001" v="5"/>
        <pc:sldMkLst>
          <pc:docMk/>
          <pc:sldMk cId="342216792" sldId="299"/>
        </pc:sldMkLst>
        <pc:spChg chg="mod">
          <ac:chgData name="Lensing, Amanda B" userId="S::ablensing@uiowa.edu::b811d0d5-c1b2-4493-8f4b-e69a010dba3b" providerId="AD" clId="Web-{FFDECE2B-3C1B-042C-D9E2-5271287D6F2C}" dt="2021-10-27T14:31:35.188" v="3" actId="20577"/>
          <ac:spMkLst>
            <pc:docMk/>
            <pc:sldMk cId="342216792" sldId="299"/>
            <ac:spMk id="2" creationId="{10CAC19D-673F-3345-BD04-606C8275C6EF}"/>
          </ac:spMkLst>
        </pc:spChg>
      </pc:sldChg>
    </pc:docChg>
  </pc:docChgLst>
  <pc:docChgLst>
    <pc:chgData name="Lensing, Amanda B" userId="S::ablensing@uiowa.edu::b811d0d5-c1b2-4493-8f4b-e69a010dba3b" providerId="AD" clId="Web-{EB44CEF9-870D-3C2C-4640-549C49F6D081}"/>
    <pc:docChg chg="modSld">
      <pc:chgData name="Lensing, Amanda B" userId="S::ablensing@uiowa.edu::b811d0d5-c1b2-4493-8f4b-e69a010dba3b" providerId="AD" clId="Web-{EB44CEF9-870D-3C2C-4640-549C49F6D081}" dt="2021-11-01T14:48:26.423" v="43" actId="1076"/>
      <pc:docMkLst>
        <pc:docMk/>
      </pc:docMkLst>
      <pc:sldChg chg="addSp delSp modSp">
        <pc:chgData name="Lensing, Amanda B" userId="S::ablensing@uiowa.edu::b811d0d5-c1b2-4493-8f4b-e69a010dba3b" providerId="AD" clId="Web-{EB44CEF9-870D-3C2C-4640-549C49F6D081}" dt="2021-11-01T14:48:26.423" v="43" actId="1076"/>
        <pc:sldMkLst>
          <pc:docMk/>
          <pc:sldMk cId="3611038404" sldId="292"/>
        </pc:sldMkLst>
        <pc:spChg chg="mod">
          <ac:chgData name="Lensing, Amanda B" userId="S::ablensing@uiowa.edu::b811d0d5-c1b2-4493-8f4b-e69a010dba3b" providerId="AD" clId="Web-{EB44CEF9-870D-3C2C-4640-549C49F6D081}" dt="2021-11-01T14:38:46.755" v="27" actId="20577"/>
          <ac:spMkLst>
            <pc:docMk/>
            <pc:sldMk cId="3611038404" sldId="292"/>
            <ac:spMk id="2" creationId="{10CAC19D-673F-3345-BD04-606C8275C6EF}"/>
          </ac:spMkLst>
        </pc:spChg>
        <pc:picChg chg="add mod">
          <ac:chgData name="Lensing, Amanda B" userId="S::ablensing@uiowa.edu::b811d0d5-c1b2-4493-8f4b-e69a010dba3b" providerId="AD" clId="Web-{EB44CEF9-870D-3C2C-4640-549C49F6D081}" dt="2021-11-01T14:38:32.631" v="23" actId="14100"/>
          <ac:picMkLst>
            <pc:docMk/>
            <pc:sldMk cId="3611038404" sldId="292"/>
            <ac:picMk id="3" creationId="{1D059EA0-3D0F-4C94-BA15-7114AFC3489D}"/>
          </ac:picMkLst>
        </pc:picChg>
        <pc:picChg chg="add mod">
          <ac:chgData name="Lensing, Amanda B" userId="S::ablensing@uiowa.edu::b811d0d5-c1b2-4493-8f4b-e69a010dba3b" providerId="AD" clId="Web-{EB44CEF9-870D-3C2C-4640-549C49F6D081}" dt="2021-11-01T14:48:20.767" v="42" actId="1076"/>
          <ac:picMkLst>
            <pc:docMk/>
            <pc:sldMk cId="3611038404" sldId="292"/>
            <ac:picMk id="5" creationId="{DA7E6B29-6A0E-43BE-B91D-2371131C5C72}"/>
          </ac:picMkLst>
        </pc:picChg>
        <pc:picChg chg="add mod">
          <ac:chgData name="Lensing, Amanda B" userId="S::ablensing@uiowa.edu::b811d0d5-c1b2-4493-8f4b-e69a010dba3b" providerId="AD" clId="Web-{EB44CEF9-870D-3C2C-4640-549C49F6D081}" dt="2021-11-01T14:48:26.423" v="43" actId="1076"/>
          <ac:picMkLst>
            <pc:docMk/>
            <pc:sldMk cId="3611038404" sldId="292"/>
            <ac:picMk id="6" creationId="{FD22662F-354A-4446-9915-EFA633600079}"/>
          </ac:picMkLst>
        </pc:picChg>
        <pc:picChg chg="mod">
          <ac:chgData name="Lensing, Amanda B" userId="S::ablensing@uiowa.edu::b811d0d5-c1b2-4493-8f4b-e69a010dba3b" providerId="AD" clId="Web-{EB44CEF9-870D-3C2C-4640-549C49F6D081}" dt="2021-11-01T14:48:17.767" v="41" actId="1076"/>
          <ac:picMkLst>
            <pc:docMk/>
            <pc:sldMk cId="3611038404" sldId="292"/>
            <ac:picMk id="17" creationId="{6D02BC12-6264-46EA-BF54-146A59577B8D}"/>
          </ac:picMkLst>
        </pc:picChg>
        <pc:picChg chg="del">
          <ac:chgData name="Lensing, Amanda B" userId="S::ablensing@uiowa.edu::b811d0d5-c1b2-4493-8f4b-e69a010dba3b" providerId="AD" clId="Web-{EB44CEF9-870D-3C2C-4640-549C49F6D081}" dt="2021-11-01T14:42:58.738" v="33"/>
          <ac:picMkLst>
            <pc:docMk/>
            <pc:sldMk cId="3611038404" sldId="292"/>
            <ac:picMk id="18" creationId="{052BC8B1-12E0-4736-A9D2-1CFF6E36256F}"/>
          </ac:picMkLst>
        </pc:picChg>
        <pc:picChg chg="del">
          <ac:chgData name="Lensing, Amanda B" userId="S::ablensing@uiowa.edu::b811d0d5-c1b2-4493-8f4b-e69a010dba3b" providerId="AD" clId="Web-{EB44CEF9-870D-3C2C-4640-549C49F6D081}" dt="2021-11-01T14:45:13.331" v="36"/>
          <ac:picMkLst>
            <pc:docMk/>
            <pc:sldMk cId="3611038404" sldId="292"/>
            <ac:picMk id="19" creationId="{D92D1653-2497-49A0-A00C-777D75FB0583}"/>
          </ac:picMkLst>
        </pc:picChg>
        <pc:picChg chg="del">
          <ac:chgData name="Lensing, Amanda B" userId="S::ablensing@uiowa.edu::b811d0d5-c1b2-4493-8f4b-e69a010dba3b" providerId="AD" clId="Web-{EB44CEF9-870D-3C2C-4640-549C49F6D081}" dt="2021-11-01T14:48:05.720" v="38"/>
          <ac:picMkLst>
            <pc:docMk/>
            <pc:sldMk cId="3611038404" sldId="292"/>
            <ac:picMk id="21" creationId="{5956F463-5D53-42E3-96BF-66EABB888D04}"/>
          </ac:picMkLst>
        </pc:picChg>
        <pc:picChg chg="del">
          <ac:chgData name="Lensing, Amanda B" userId="S::ablensing@uiowa.edu::b811d0d5-c1b2-4493-8f4b-e69a010dba3b" providerId="AD" clId="Web-{EB44CEF9-870D-3C2C-4640-549C49F6D081}" dt="2021-11-01T14:48:07.236" v="39"/>
          <ac:picMkLst>
            <pc:docMk/>
            <pc:sldMk cId="3611038404" sldId="292"/>
            <ac:picMk id="23" creationId="{E00DB5E8-B30F-4614-8693-740EEC46D1D7}"/>
          </ac:picMkLst>
        </pc:picChg>
      </pc:sldChg>
      <pc:sldChg chg="addSp modSp">
        <pc:chgData name="Lensing, Amanda B" userId="S::ablensing@uiowa.edu::b811d0d5-c1b2-4493-8f4b-e69a010dba3b" providerId="AD" clId="Web-{EB44CEF9-870D-3C2C-4640-549C49F6D081}" dt="2021-11-01T14:40:12.270" v="31" actId="20577"/>
        <pc:sldMkLst>
          <pc:docMk/>
          <pc:sldMk cId="3683325781" sldId="293"/>
        </pc:sldMkLst>
        <pc:spChg chg="mod">
          <ac:chgData name="Lensing, Amanda B" userId="S::ablensing@uiowa.edu::b811d0d5-c1b2-4493-8f4b-e69a010dba3b" providerId="AD" clId="Web-{EB44CEF9-870D-3C2C-4640-549C49F6D081}" dt="2021-11-01T14:40:12.270" v="31" actId="20577"/>
          <ac:spMkLst>
            <pc:docMk/>
            <pc:sldMk cId="3683325781" sldId="293"/>
            <ac:spMk id="2" creationId="{10CAC19D-673F-3345-BD04-606C8275C6EF}"/>
          </ac:spMkLst>
        </pc:spChg>
        <pc:picChg chg="add mod">
          <ac:chgData name="Lensing, Amanda B" userId="S::ablensing@uiowa.edu::b811d0d5-c1b2-4493-8f4b-e69a010dba3b" providerId="AD" clId="Web-{EB44CEF9-870D-3C2C-4640-549C49F6D081}" dt="2021-11-01T14:40:07.755" v="29" actId="14100"/>
          <ac:picMkLst>
            <pc:docMk/>
            <pc:sldMk cId="3683325781" sldId="293"/>
            <ac:picMk id="5" creationId="{12AF3D77-45A4-4959-8ACC-4A8C3A6E462B}"/>
          </ac:picMkLst>
        </pc:picChg>
      </pc:sldChg>
    </pc:docChg>
  </pc:docChgLst>
  <pc:docChgLst>
    <pc:chgData name="Lensing, Amanda B" userId="b811d0d5-c1b2-4493-8f4b-e69a010dba3b" providerId="ADAL" clId="{98E06A9A-F754-4DEC-86FE-0103A758E1AC}"/>
    <pc:docChg chg="undo redo custSel addSld delSld modSld sldOrd">
      <pc:chgData name="Lensing, Amanda B" userId="b811d0d5-c1b2-4493-8f4b-e69a010dba3b" providerId="ADAL" clId="{98E06A9A-F754-4DEC-86FE-0103A758E1AC}" dt="2021-11-10T18:47:40.438" v="4482" actId="255"/>
      <pc:docMkLst>
        <pc:docMk/>
      </pc:docMkLst>
      <pc:sldChg chg="addSp delSp modSp mod">
        <pc:chgData name="Lensing, Amanda B" userId="b811d0d5-c1b2-4493-8f4b-e69a010dba3b" providerId="ADAL" clId="{98E06A9A-F754-4DEC-86FE-0103A758E1AC}" dt="2021-11-10T18:20:14.975" v="4382" actId="20577"/>
        <pc:sldMkLst>
          <pc:docMk/>
          <pc:sldMk cId="2545520894" sldId="257"/>
        </pc:sldMkLst>
        <pc:spChg chg="add del mod">
          <ac:chgData name="Lensing, Amanda B" userId="b811d0d5-c1b2-4493-8f4b-e69a010dba3b" providerId="ADAL" clId="{98E06A9A-F754-4DEC-86FE-0103A758E1AC}" dt="2021-11-10T18:20:14.975" v="4382" actId="20577"/>
          <ac:spMkLst>
            <pc:docMk/>
            <pc:sldMk cId="2545520894" sldId="257"/>
            <ac:spMk id="3" creationId="{45F38EF3-4160-274C-BC55-60E4EA50D7E9}"/>
          </ac:spMkLst>
        </pc:spChg>
        <pc:spChg chg="add del mod">
          <ac:chgData name="Lensing, Amanda B" userId="b811d0d5-c1b2-4493-8f4b-e69a010dba3b" providerId="ADAL" clId="{98E06A9A-F754-4DEC-86FE-0103A758E1AC}" dt="2021-11-09T21:46:54.919" v="671" actId="478"/>
          <ac:spMkLst>
            <pc:docMk/>
            <pc:sldMk cId="2545520894" sldId="257"/>
            <ac:spMk id="7" creationId="{BFAC071C-CEBC-4C32-B7A1-93DC21A15027}"/>
          </ac:spMkLst>
        </pc:spChg>
        <pc:picChg chg="del mod">
          <ac:chgData name="Lensing, Amanda B" userId="b811d0d5-c1b2-4493-8f4b-e69a010dba3b" providerId="ADAL" clId="{98E06A9A-F754-4DEC-86FE-0103A758E1AC}" dt="2021-11-09T21:46:56.167" v="672" actId="478"/>
          <ac:picMkLst>
            <pc:docMk/>
            <pc:sldMk cId="2545520894" sldId="257"/>
            <ac:picMk id="5" creationId="{251A73E7-780D-4A72-8501-F4EE5AE69425}"/>
          </ac:picMkLst>
        </pc:picChg>
        <pc:picChg chg="add mod">
          <ac:chgData name="Lensing, Amanda B" userId="b811d0d5-c1b2-4493-8f4b-e69a010dba3b" providerId="ADAL" clId="{98E06A9A-F754-4DEC-86FE-0103A758E1AC}" dt="2021-11-09T21:47:32.655" v="689" actId="14100"/>
          <ac:picMkLst>
            <pc:docMk/>
            <pc:sldMk cId="2545520894" sldId="257"/>
            <ac:picMk id="9" creationId="{1BC7D704-1638-487B-8E43-1884FF29D875}"/>
          </ac:picMkLst>
        </pc:picChg>
      </pc:sldChg>
      <pc:sldChg chg="modSp mod">
        <pc:chgData name="Lensing, Amanda B" userId="b811d0d5-c1b2-4493-8f4b-e69a010dba3b" providerId="ADAL" clId="{98E06A9A-F754-4DEC-86FE-0103A758E1AC}" dt="2021-11-01T16:38:04.332" v="248" actId="20577"/>
        <pc:sldMkLst>
          <pc:docMk/>
          <pc:sldMk cId="348969271" sldId="285"/>
        </pc:sldMkLst>
        <pc:spChg chg="mod">
          <ac:chgData name="Lensing, Amanda B" userId="b811d0d5-c1b2-4493-8f4b-e69a010dba3b" providerId="ADAL" clId="{98E06A9A-F754-4DEC-86FE-0103A758E1AC}" dt="2021-11-01T16:38:04.332" v="248" actId="20577"/>
          <ac:spMkLst>
            <pc:docMk/>
            <pc:sldMk cId="348969271" sldId="285"/>
            <ac:spMk id="7" creationId="{D219A10F-7676-4273-854F-ADBFEF3D71CE}"/>
          </ac:spMkLst>
        </pc:spChg>
      </pc:sldChg>
      <pc:sldChg chg="addSp delSp modSp mod">
        <pc:chgData name="Lensing, Amanda B" userId="b811d0d5-c1b2-4493-8f4b-e69a010dba3b" providerId="ADAL" clId="{98E06A9A-F754-4DEC-86FE-0103A758E1AC}" dt="2021-11-09T21:42:44.704" v="662" actId="1035"/>
        <pc:sldMkLst>
          <pc:docMk/>
          <pc:sldMk cId="2913496721" sldId="290"/>
        </pc:sldMkLst>
        <pc:spChg chg="mod">
          <ac:chgData name="Lensing, Amanda B" userId="b811d0d5-c1b2-4493-8f4b-e69a010dba3b" providerId="ADAL" clId="{98E06A9A-F754-4DEC-86FE-0103A758E1AC}" dt="2021-11-09T21:41:57.047" v="587" actId="20577"/>
          <ac:spMkLst>
            <pc:docMk/>
            <pc:sldMk cId="2913496721" sldId="290"/>
            <ac:spMk id="2" creationId="{10CAC19D-673F-3345-BD04-606C8275C6EF}"/>
          </ac:spMkLst>
        </pc:spChg>
        <pc:spChg chg="del mod">
          <ac:chgData name="Lensing, Amanda B" userId="b811d0d5-c1b2-4493-8f4b-e69a010dba3b" providerId="ADAL" clId="{98E06A9A-F754-4DEC-86FE-0103A758E1AC}" dt="2021-11-09T21:22:52.018" v="464" actId="478"/>
          <ac:spMkLst>
            <pc:docMk/>
            <pc:sldMk cId="2913496721" sldId="290"/>
            <ac:spMk id="3" creationId="{45F38EF3-4160-274C-BC55-60E4EA50D7E9}"/>
          </ac:spMkLst>
        </pc:spChg>
        <pc:spChg chg="add del mod">
          <ac:chgData name="Lensing, Amanda B" userId="b811d0d5-c1b2-4493-8f4b-e69a010dba3b" providerId="ADAL" clId="{98E06A9A-F754-4DEC-86FE-0103A758E1AC}" dt="2021-11-09T21:22:55.107" v="465" actId="478"/>
          <ac:spMkLst>
            <pc:docMk/>
            <pc:sldMk cId="2913496721" sldId="290"/>
            <ac:spMk id="7" creationId="{7D188D86-68D2-4481-85C1-29942A918F8F}"/>
          </ac:spMkLst>
        </pc:spChg>
        <pc:spChg chg="add mod">
          <ac:chgData name="Lensing, Amanda B" userId="b811d0d5-c1b2-4493-8f4b-e69a010dba3b" providerId="ADAL" clId="{98E06A9A-F754-4DEC-86FE-0103A758E1AC}" dt="2021-11-09T21:42:44.704" v="662" actId="1035"/>
          <ac:spMkLst>
            <pc:docMk/>
            <pc:sldMk cId="2913496721" sldId="290"/>
            <ac:spMk id="11" creationId="{B3F8332D-AB13-40A7-87A3-56B45C64D389}"/>
          </ac:spMkLst>
        </pc:spChg>
        <pc:picChg chg="del mod">
          <ac:chgData name="Lensing, Amanda B" userId="b811d0d5-c1b2-4493-8f4b-e69a010dba3b" providerId="ADAL" clId="{98E06A9A-F754-4DEC-86FE-0103A758E1AC}" dt="2021-11-09T21:22:42.153" v="436" actId="478"/>
          <ac:picMkLst>
            <pc:docMk/>
            <pc:sldMk cId="2913496721" sldId="290"/>
            <ac:picMk id="6" creationId="{D94370C5-75C3-4E4B-9605-99ADC66F4DCF}"/>
          </ac:picMkLst>
        </pc:picChg>
        <pc:picChg chg="add mod">
          <ac:chgData name="Lensing, Amanda B" userId="b811d0d5-c1b2-4493-8f4b-e69a010dba3b" providerId="ADAL" clId="{98E06A9A-F754-4DEC-86FE-0103A758E1AC}" dt="2021-11-09T21:25:02.226" v="490" actId="14100"/>
          <ac:picMkLst>
            <pc:docMk/>
            <pc:sldMk cId="2913496721" sldId="290"/>
            <ac:picMk id="8" creationId="{384F98F0-9D16-4885-A6A1-3ED86241FFAB}"/>
          </ac:picMkLst>
        </pc:picChg>
        <pc:picChg chg="add mod">
          <ac:chgData name="Lensing, Amanda B" userId="b811d0d5-c1b2-4493-8f4b-e69a010dba3b" providerId="ADAL" clId="{98E06A9A-F754-4DEC-86FE-0103A758E1AC}" dt="2021-11-09T21:24:56.874" v="489" actId="1076"/>
          <ac:picMkLst>
            <pc:docMk/>
            <pc:sldMk cId="2913496721" sldId="290"/>
            <ac:picMk id="9" creationId="{8B035A6B-3893-47D9-990F-A079B9FD800A}"/>
          </ac:picMkLst>
        </pc:picChg>
      </pc:sldChg>
      <pc:sldChg chg="addSp delSp modSp mod">
        <pc:chgData name="Lensing, Amanda B" userId="b811d0d5-c1b2-4493-8f4b-e69a010dba3b" providerId="ADAL" clId="{98E06A9A-F754-4DEC-86FE-0103A758E1AC}" dt="2021-11-09T22:04:42.845" v="891" actId="255"/>
        <pc:sldMkLst>
          <pc:docMk/>
          <pc:sldMk cId="2147118896" sldId="291"/>
        </pc:sldMkLst>
        <pc:spChg chg="mod">
          <ac:chgData name="Lensing, Amanda B" userId="b811d0d5-c1b2-4493-8f4b-e69a010dba3b" providerId="ADAL" clId="{98E06A9A-F754-4DEC-86FE-0103A758E1AC}" dt="2021-11-09T21:57:58.873" v="835" actId="20577"/>
          <ac:spMkLst>
            <pc:docMk/>
            <pc:sldMk cId="2147118896" sldId="291"/>
            <ac:spMk id="2" creationId="{10CAC19D-673F-3345-BD04-606C8275C6EF}"/>
          </ac:spMkLst>
        </pc:spChg>
        <pc:spChg chg="mod">
          <ac:chgData name="Lensing, Amanda B" userId="b811d0d5-c1b2-4493-8f4b-e69a010dba3b" providerId="ADAL" clId="{98E06A9A-F754-4DEC-86FE-0103A758E1AC}" dt="2021-11-09T22:04:42.845" v="891" actId="255"/>
          <ac:spMkLst>
            <pc:docMk/>
            <pc:sldMk cId="2147118896" sldId="291"/>
            <ac:spMk id="3" creationId="{45F38EF3-4160-274C-BC55-60E4EA50D7E9}"/>
          </ac:spMkLst>
        </pc:spChg>
        <pc:spChg chg="mod">
          <ac:chgData name="Lensing, Amanda B" userId="b811d0d5-c1b2-4493-8f4b-e69a010dba3b" providerId="ADAL" clId="{98E06A9A-F754-4DEC-86FE-0103A758E1AC}" dt="2021-11-09T21:55:56.672" v="799" actId="1076"/>
          <ac:spMkLst>
            <pc:docMk/>
            <pc:sldMk cId="2147118896" sldId="291"/>
            <ac:spMk id="5" creationId="{337A4CE6-D2C3-4865-9723-92361DEAA72B}"/>
          </ac:spMkLst>
        </pc:spChg>
        <pc:picChg chg="del mod">
          <ac:chgData name="Lensing, Amanda B" userId="b811d0d5-c1b2-4493-8f4b-e69a010dba3b" providerId="ADAL" clId="{98E06A9A-F754-4DEC-86FE-0103A758E1AC}" dt="2021-11-09T21:55:16.234" v="784" actId="478"/>
          <ac:picMkLst>
            <pc:docMk/>
            <pc:sldMk cId="2147118896" sldId="291"/>
            <ac:picMk id="6" creationId="{76C35DD3-3D66-4302-8C45-1EFFCA4FD573}"/>
          </ac:picMkLst>
        </pc:picChg>
        <pc:picChg chg="add mod">
          <ac:chgData name="Lensing, Amanda B" userId="b811d0d5-c1b2-4493-8f4b-e69a010dba3b" providerId="ADAL" clId="{98E06A9A-F754-4DEC-86FE-0103A758E1AC}" dt="2021-11-09T21:55:45.095" v="796" actId="1076"/>
          <ac:picMkLst>
            <pc:docMk/>
            <pc:sldMk cId="2147118896" sldId="291"/>
            <ac:picMk id="8" creationId="{05F7AB79-87B2-469E-BC77-FC0CB0AF4DBB}"/>
          </ac:picMkLst>
        </pc:picChg>
        <pc:picChg chg="add mod">
          <ac:chgData name="Lensing, Amanda B" userId="b811d0d5-c1b2-4493-8f4b-e69a010dba3b" providerId="ADAL" clId="{98E06A9A-F754-4DEC-86FE-0103A758E1AC}" dt="2021-11-09T21:55:39.087" v="795" actId="14100"/>
          <ac:picMkLst>
            <pc:docMk/>
            <pc:sldMk cId="2147118896" sldId="291"/>
            <ac:picMk id="10" creationId="{1C968ADE-4216-47FF-B5CA-093EFFAABA1D}"/>
          </ac:picMkLst>
        </pc:picChg>
      </pc:sldChg>
      <pc:sldChg chg="addSp delSp modSp mod setBg setClrOvrMap">
        <pc:chgData name="Lensing, Amanda B" userId="b811d0d5-c1b2-4493-8f4b-e69a010dba3b" providerId="ADAL" clId="{98E06A9A-F754-4DEC-86FE-0103A758E1AC}" dt="2021-11-09T22:13:06.029" v="1429" actId="1037"/>
        <pc:sldMkLst>
          <pc:docMk/>
          <pc:sldMk cId="3611038404" sldId="292"/>
        </pc:sldMkLst>
        <pc:spChg chg="mod ord">
          <ac:chgData name="Lensing, Amanda B" userId="b811d0d5-c1b2-4493-8f4b-e69a010dba3b" providerId="ADAL" clId="{98E06A9A-F754-4DEC-86FE-0103A758E1AC}" dt="2021-11-09T22:12:16.612" v="1245" actId="1076"/>
          <ac:spMkLst>
            <pc:docMk/>
            <pc:sldMk cId="3611038404" sldId="292"/>
            <ac:spMk id="2" creationId="{10CAC19D-673F-3345-BD04-606C8275C6EF}"/>
          </ac:spMkLst>
        </pc:spChg>
        <pc:spChg chg="mod ord">
          <ac:chgData name="Lensing, Amanda B" userId="b811d0d5-c1b2-4493-8f4b-e69a010dba3b" providerId="ADAL" clId="{98E06A9A-F754-4DEC-86FE-0103A758E1AC}" dt="2021-11-01T16:50:39.933" v="264" actId="26606"/>
          <ac:spMkLst>
            <pc:docMk/>
            <pc:sldMk cId="3611038404" sldId="292"/>
            <ac:spMk id="4" creationId="{C9CFD90C-D35E-A74B-9467-F745564F8451}"/>
          </ac:spMkLst>
        </pc:spChg>
        <pc:spChg chg="add mod ord">
          <ac:chgData name="Lensing, Amanda B" userId="b811d0d5-c1b2-4493-8f4b-e69a010dba3b" providerId="ADAL" clId="{98E06A9A-F754-4DEC-86FE-0103A758E1AC}" dt="2021-11-09T22:08:13.660" v="1171" actId="1036"/>
          <ac:spMkLst>
            <pc:docMk/>
            <pc:sldMk cId="3611038404" sldId="292"/>
            <ac:spMk id="7" creationId="{B0C10958-A6EE-4613-965F-464C815CC0FA}"/>
          </ac:spMkLst>
        </pc:spChg>
        <pc:spChg chg="add del">
          <ac:chgData name="Lensing, Amanda B" userId="b811d0d5-c1b2-4493-8f4b-e69a010dba3b" providerId="ADAL" clId="{98E06A9A-F754-4DEC-86FE-0103A758E1AC}" dt="2021-11-01T16:50:39.933" v="264" actId="26606"/>
          <ac:spMkLst>
            <pc:docMk/>
            <pc:sldMk cId="3611038404" sldId="292"/>
            <ac:spMk id="22" creationId="{891401DC-7AF6-42FA-BE31-CF773B6C8B2E}"/>
          </ac:spMkLst>
        </pc:spChg>
        <pc:spChg chg="add del">
          <ac:chgData name="Lensing, Amanda B" userId="b811d0d5-c1b2-4493-8f4b-e69a010dba3b" providerId="ADAL" clId="{98E06A9A-F754-4DEC-86FE-0103A758E1AC}" dt="2021-11-01T16:50:39.933" v="264" actId="26606"/>
          <ac:spMkLst>
            <pc:docMk/>
            <pc:sldMk cId="3611038404" sldId="292"/>
            <ac:spMk id="24" creationId="{2B7203F0-D9CB-4774-B9D4-B3AB625DFBAD}"/>
          </ac:spMkLst>
        </pc:spChg>
        <pc:grpChg chg="add mod">
          <ac:chgData name="Lensing, Amanda B" userId="b811d0d5-c1b2-4493-8f4b-e69a010dba3b" providerId="ADAL" clId="{98E06A9A-F754-4DEC-86FE-0103A758E1AC}" dt="2021-11-09T22:13:06.029" v="1429" actId="1037"/>
          <ac:grpSpMkLst>
            <pc:docMk/>
            <pc:sldMk cId="3611038404" sldId="292"/>
            <ac:grpSpMk id="10" creationId="{3B4485B6-5863-4E9B-AA83-974DDBED4E66}"/>
          </ac:grpSpMkLst>
        </pc:grpChg>
        <pc:picChg chg="mod ord">
          <ac:chgData name="Lensing, Amanda B" userId="b811d0d5-c1b2-4493-8f4b-e69a010dba3b" providerId="ADAL" clId="{98E06A9A-F754-4DEC-86FE-0103A758E1AC}" dt="2021-11-09T22:08:35.939" v="1175" actId="1076"/>
          <ac:picMkLst>
            <pc:docMk/>
            <pc:sldMk cId="3611038404" sldId="292"/>
            <ac:picMk id="3" creationId="{1D059EA0-3D0F-4C94-BA15-7114AFC3489D}"/>
          </ac:picMkLst>
        </pc:picChg>
        <pc:picChg chg="mod ord">
          <ac:chgData name="Lensing, Amanda B" userId="b811d0d5-c1b2-4493-8f4b-e69a010dba3b" providerId="ADAL" clId="{98E06A9A-F754-4DEC-86FE-0103A758E1AC}" dt="2021-11-09T22:12:28.284" v="1246" actId="164"/>
          <ac:picMkLst>
            <pc:docMk/>
            <pc:sldMk cId="3611038404" sldId="292"/>
            <ac:picMk id="5" creationId="{DA7E6B29-6A0E-43BE-B91D-2371131C5C72}"/>
          </ac:picMkLst>
        </pc:picChg>
        <pc:picChg chg="mod">
          <ac:chgData name="Lensing, Amanda B" userId="b811d0d5-c1b2-4493-8f4b-e69a010dba3b" providerId="ADAL" clId="{98E06A9A-F754-4DEC-86FE-0103A758E1AC}" dt="2021-11-09T22:12:28.284" v="1246" actId="164"/>
          <ac:picMkLst>
            <pc:docMk/>
            <pc:sldMk cId="3611038404" sldId="292"/>
            <ac:picMk id="6" creationId="{FD22662F-354A-4446-9915-EFA633600079}"/>
          </ac:picMkLst>
        </pc:picChg>
        <pc:picChg chg="add del mod">
          <ac:chgData name="Lensing, Amanda B" userId="b811d0d5-c1b2-4493-8f4b-e69a010dba3b" providerId="ADAL" clId="{98E06A9A-F754-4DEC-86FE-0103A758E1AC}" dt="2021-11-01T16:50:15.600" v="259" actId="478"/>
          <ac:picMkLst>
            <pc:docMk/>
            <pc:sldMk cId="3611038404" sldId="292"/>
            <ac:picMk id="9" creationId="{5D401B96-5528-4AE9-85FA-9B6DEE18B658}"/>
          </ac:picMkLst>
        </pc:picChg>
        <pc:picChg chg="add mod">
          <ac:chgData name="Lensing, Amanda B" userId="b811d0d5-c1b2-4493-8f4b-e69a010dba3b" providerId="ADAL" clId="{98E06A9A-F754-4DEC-86FE-0103A758E1AC}" dt="2021-11-09T22:12:37.501" v="1287" actId="1038"/>
          <ac:picMkLst>
            <pc:docMk/>
            <pc:sldMk cId="3611038404" sldId="292"/>
            <ac:picMk id="9" creationId="{D3D36D54-0B98-4AC5-9C03-5AE1998848CE}"/>
          </ac:picMkLst>
        </pc:picChg>
        <pc:picChg chg="add del mod modCrop">
          <ac:chgData name="Lensing, Amanda B" userId="b811d0d5-c1b2-4493-8f4b-e69a010dba3b" providerId="ADAL" clId="{98E06A9A-F754-4DEC-86FE-0103A758E1AC}" dt="2021-11-01T16:52:20.919" v="271" actId="478"/>
          <ac:picMkLst>
            <pc:docMk/>
            <pc:sldMk cId="3611038404" sldId="292"/>
            <ac:picMk id="11" creationId="{F7C620E5-55CD-4747-9338-BA22E563B86C}"/>
          </ac:picMkLst>
        </pc:picChg>
        <pc:picChg chg="add mod ord">
          <ac:chgData name="Lensing, Amanda B" userId="b811d0d5-c1b2-4493-8f4b-e69a010dba3b" providerId="ADAL" clId="{98E06A9A-F754-4DEC-86FE-0103A758E1AC}" dt="2021-11-09T22:12:56.860" v="1409" actId="1037"/>
          <ac:picMkLst>
            <pc:docMk/>
            <pc:sldMk cId="3611038404" sldId="292"/>
            <ac:picMk id="13" creationId="{2C424390-F25B-4B07-8A07-7E523B775597}"/>
          </ac:picMkLst>
        </pc:picChg>
        <pc:picChg chg="mod">
          <ac:chgData name="Lensing, Amanda B" userId="b811d0d5-c1b2-4493-8f4b-e69a010dba3b" providerId="ADAL" clId="{98E06A9A-F754-4DEC-86FE-0103A758E1AC}" dt="2021-11-09T22:12:28.284" v="1246" actId="164"/>
          <ac:picMkLst>
            <pc:docMk/>
            <pc:sldMk cId="3611038404" sldId="292"/>
            <ac:picMk id="17" creationId="{6D02BC12-6264-46EA-BF54-146A59577B8D}"/>
          </ac:picMkLst>
        </pc:picChg>
        <pc:cxnChg chg="add del">
          <ac:chgData name="Lensing, Amanda B" userId="b811d0d5-c1b2-4493-8f4b-e69a010dba3b" providerId="ADAL" clId="{98E06A9A-F754-4DEC-86FE-0103A758E1AC}" dt="2021-11-01T16:50:39.933" v="264" actId="26606"/>
          <ac:cxnSpMkLst>
            <pc:docMk/>
            <pc:sldMk cId="3611038404" sldId="292"/>
            <ac:cxnSpMk id="26" creationId="{A88CB8AF-5631-45C6-BFEC-971C4D6E5836}"/>
          </ac:cxnSpMkLst>
        </pc:cxnChg>
        <pc:cxnChg chg="add del">
          <ac:chgData name="Lensing, Amanda B" userId="b811d0d5-c1b2-4493-8f4b-e69a010dba3b" providerId="ADAL" clId="{98E06A9A-F754-4DEC-86FE-0103A758E1AC}" dt="2021-11-01T16:50:39.933" v="264" actId="26606"/>
          <ac:cxnSpMkLst>
            <pc:docMk/>
            <pc:sldMk cId="3611038404" sldId="292"/>
            <ac:cxnSpMk id="28" creationId="{9F2EA1AF-73AB-4FCB-B4EE-0E42E7250F64}"/>
          </ac:cxnSpMkLst>
        </pc:cxnChg>
        <pc:cxnChg chg="add del">
          <ac:chgData name="Lensing, Amanda B" userId="b811d0d5-c1b2-4493-8f4b-e69a010dba3b" providerId="ADAL" clId="{98E06A9A-F754-4DEC-86FE-0103A758E1AC}" dt="2021-11-01T16:50:39.933" v="264" actId="26606"/>
          <ac:cxnSpMkLst>
            <pc:docMk/>
            <pc:sldMk cId="3611038404" sldId="292"/>
            <ac:cxnSpMk id="30" creationId="{65A18FBF-6157-4210-BEF2-9A6C31FA89AD}"/>
          </ac:cxnSpMkLst>
        </pc:cxnChg>
        <pc:cxnChg chg="add del">
          <ac:chgData name="Lensing, Amanda B" userId="b811d0d5-c1b2-4493-8f4b-e69a010dba3b" providerId="ADAL" clId="{98E06A9A-F754-4DEC-86FE-0103A758E1AC}" dt="2021-11-01T16:50:39.933" v="264" actId="26606"/>
          <ac:cxnSpMkLst>
            <pc:docMk/>
            <pc:sldMk cId="3611038404" sldId="292"/>
            <ac:cxnSpMk id="32" creationId="{43C9CCA8-3CEC-4CD0-A624-A701C612511D}"/>
          </ac:cxnSpMkLst>
        </pc:cxnChg>
      </pc:sldChg>
      <pc:sldChg chg="delSp modSp mod">
        <pc:chgData name="Lensing, Amanda B" userId="b811d0d5-c1b2-4493-8f4b-e69a010dba3b" providerId="ADAL" clId="{98E06A9A-F754-4DEC-86FE-0103A758E1AC}" dt="2021-11-09T22:46:51.027" v="3901" actId="20577"/>
        <pc:sldMkLst>
          <pc:docMk/>
          <pc:sldMk cId="3683325781" sldId="293"/>
        </pc:sldMkLst>
        <pc:spChg chg="mod">
          <ac:chgData name="Lensing, Amanda B" userId="b811d0d5-c1b2-4493-8f4b-e69a010dba3b" providerId="ADAL" clId="{98E06A9A-F754-4DEC-86FE-0103A758E1AC}" dt="2021-11-09T22:46:51.027" v="3901" actId="20577"/>
          <ac:spMkLst>
            <pc:docMk/>
            <pc:sldMk cId="3683325781" sldId="293"/>
            <ac:spMk id="2" creationId="{10CAC19D-673F-3345-BD04-606C8275C6EF}"/>
          </ac:spMkLst>
        </pc:spChg>
        <pc:spChg chg="mod">
          <ac:chgData name="Lensing, Amanda B" userId="b811d0d5-c1b2-4493-8f4b-e69a010dba3b" providerId="ADAL" clId="{98E06A9A-F754-4DEC-86FE-0103A758E1AC}" dt="2021-11-09T22:15:08.078" v="1541" actId="255"/>
          <ac:spMkLst>
            <pc:docMk/>
            <pc:sldMk cId="3683325781" sldId="293"/>
            <ac:spMk id="3" creationId="{45F38EF3-4160-274C-BC55-60E4EA50D7E9}"/>
          </ac:spMkLst>
        </pc:spChg>
        <pc:picChg chg="del">
          <ac:chgData name="Lensing, Amanda B" userId="b811d0d5-c1b2-4493-8f4b-e69a010dba3b" providerId="ADAL" clId="{98E06A9A-F754-4DEC-86FE-0103A758E1AC}" dt="2021-11-09T22:13:44.845" v="1430" actId="478"/>
          <ac:picMkLst>
            <pc:docMk/>
            <pc:sldMk cId="3683325781" sldId="293"/>
            <ac:picMk id="5" creationId="{12AF3D77-45A4-4959-8ACC-4A8C3A6E462B}"/>
          </ac:picMkLst>
        </pc:picChg>
      </pc:sldChg>
      <pc:sldChg chg="modSp mod">
        <pc:chgData name="Lensing, Amanda B" userId="b811d0d5-c1b2-4493-8f4b-e69a010dba3b" providerId="ADAL" clId="{98E06A9A-F754-4DEC-86FE-0103A758E1AC}" dt="2021-11-10T18:42:45.350" v="4478" actId="20577"/>
        <pc:sldMkLst>
          <pc:docMk/>
          <pc:sldMk cId="3101404431" sldId="294"/>
        </pc:sldMkLst>
        <pc:spChg chg="mod">
          <ac:chgData name="Lensing, Amanda B" userId="b811d0d5-c1b2-4493-8f4b-e69a010dba3b" providerId="ADAL" clId="{98E06A9A-F754-4DEC-86FE-0103A758E1AC}" dt="2021-11-09T22:45:38.701" v="3814" actId="20577"/>
          <ac:spMkLst>
            <pc:docMk/>
            <pc:sldMk cId="3101404431" sldId="294"/>
            <ac:spMk id="2" creationId="{10CAC19D-673F-3345-BD04-606C8275C6EF}"/>
          </ac:spMkLst>
        </pc:spChg>
        <pc:spChg chg="mod">
          <ac:chgData name="Lensing, Amanda B" userId="b811d0d5-c1b2-4493-8f4b-e69a010dba3b" providerId="ADAL" clId="{98E06A9A-F754-4DEC-86FE-0103A758E1AC}" dt="2021-11-10T18:42:45.350" v="4478" actId="20577"/>
          <ac:spMkLst>
            <pc:docMk/>
            <pc:sldMk cId="3101404431" sldId="294"/>
            <ac:spMk id="3" creationId="{45F38EF3-4160-274C-BC55-60E4EA50D7E9}"/>
          </ac:spMkLst>
        </pc:spChg>
      </pc:sldChg>
      <pc:sldChg chg="addSp delSp modSp mod">
        <pc:chgData name="Lensing, Amanda B" userId="b811d0d5-c1b2-4493-8f4b-e69a010dba3b" providerId="ADAL" clId="{98E06A9A-F754-4DEC-86FE-0103A758E1AC}" dt="2021-11-10T17:04:30.017" v="4234" actId="20577"/>
        <pc:sldMkLst>
          <pc:docMk/>
          <pc:sldMk cId="2371334092" sldId="295"/>
        </pc:sldMkLst>
        <pc:spChg chg="mod">
          <ac:chgData name="Lensing, Amanda B" userId="b811d0d5-c1b2-4493-8f4b-e69a010dba3b" providerId="ADAL" clId="{98E06A9A-F754-4DEC-86FE-0103A758E1AC}" dt="2021-11-10T17:04:30.017" v="4234" actId="20577"/>
          <ac:spMkLst>
            <pc:docMk/>
            <pc:sldMk cId="2371334092" sldId="295"/>
            <ac:spMk id="2" creationId="{10CAC19D-673F-3345-BD04-606C8275C6EF}"/>
          </ac:spMkLst>
        </pc:spChg>
        <pc:spChg chg="mod">
          <ac:chgData name="Lensing, Amanda B" userId="b811d0d5-c1b2-4493-8f4b-e69a010dba3b" providerId="ADAL" clId="{98E06A9A-F754-4DEC-86FE-0103A758E1AC}" dt="2021-11-10T15:31:28.474" v="3927" actId="255"/>
          <ac:spMkLst>
            <pc:docMk/>
            <pc:sldMk cId="2371334092" sldId="295"/>
            <ac:spMk id="3" creationId="{45F38EF3-4160-274C-BC55-60E4EA50D7E9}"/>
          </ac:spMkLst>
        </pc:spChg>
        <pc:picChg chg="add del mod modCrop">
          <ac:chgData name="Lensing, Amanda B" userId="b811d0d5-c1b2-4493-8f4b-e69a010dba3b" providerId="ADAL" clId="{98E06A9A-F754-4DEC-86FE-0103A758E1AC}" dt="2021-11-10T16:03:11.679" v="3942" actId="478"/>
          <ac:picMkLst>
            <pc:docMk/>
            <pc:sldMk cId="2371334092" sldId="295"/>
            <ac:picMk id="6" creationId="{B78C3A17-DB63-44F4-8802-B2C3A10D0564}"/>
          </ac:picMkLst>
        </pc:picChg>
        <pc:picChg chg="add mod modCrop">
          <ac:chgData name="Lensing, Amanda B" userId="b811d0d5-c1b2-4493-8f4b-e69a010dba3b" providerId="ADAL" clId="{98E06A9A-F754-4DEC-86FE-0103A758E1AC}" dt="2021-11-10T16:04:01.309" v="3966" actId="14100"/>
          <ac:picMkLst>
            <pc:docMk/>
            <pc:sldMk cId="2371334092" sldId="295"/>
            <ac:picMk id="7" creationId="{A3335B5C-E8D7-4A49-8BA1-97B00ECDEC64}"/>
          </ac:picMkLst>
        </pc:picChg>
      </pc:sldChg>
      <pc:sldChg chg="addSp delSp modSp mod">
        <pc:chgData name="Lensing, Amanda B" userId="b811d0d5-c1b2-4493-8f4b-e69a010dba3b" providerId="ADAL" clId="{98E06A9A-F754-4DEC-86FE-0103A758E1AC}" dt="2021-11-10T17:04:11.423" v="4220" actId="1036"/>
        <pc:sldMkLst>
          <pc:docMk/>
          <pc:sldMk cId="359166379" sldId="296"/>
        </pc:sldMkLst>
        <pc:spChg chg="mod">
          <ac:chgData name="Lensing, Amanda B" userId="b811d0d5-c1b2-4493-8f4b-e69a010dba3b" providerId="ADAL" clId="{98E06A9A-F754-4DEC-86FE-0103A758E1AC}" dt="2021-11-10T17:04:11.423" v="4220" actId="1036"/>
          <ac:spMkLst>
            <pc:docMk/>
            <pc:sldMk cId="359166379" sldId="296"/>
            <ac:spMk id="2" creationId="{10CAC19D-673F-3345-BD04-606C8275C6EF}"/>
          </ac:spMkLst>
        </pc:spChg>
        <pc:spChg chg="del mod">
          <ac:chgData name="Lensing, Amanda B" userId="b811d0d5-c1b2-4493-8f4b-e69a010dba3b" providerId="ADAL" clId="{98E06A9A-F754-4DEC-86FE-0103A758E1AC}" dt="2021-11-10T16:02:39.638" v="3933" actId="478"/>
          <ac:spMkLst>
            <pc:docMk/>
            <pc:sldMk cId="359166379" sldId="296"/>
            <ac:spMk id="3" creationId="{45F38EF3-4160-274C-BC55-60E4EA50D7E9}"/>
          </ac:spMkLst>
        </pc:spChg>
        <pc:spChg chg="add del mod">
          <ac:chgData name="Lensing, Amanda B" userId="b811d0d5-c1b2-4493-8f4b-e69a010dba3b" providerId="ADAL" clId="{98E06A9A-F754-4DEC-86FE-0103A758E1AC}" dt="2021-11-10T16:02:42.348" v="3934" actId="478"/>
          <ac:spMkLst>
            <pc:docMk/>
            <pc:sldMk cId="359166379" sldId="296"/>
            <ac:spMk id="8" creationId="{13AF2182-7FB6-4E45-A2D0-57E9C1D49BE7}"/>
          </ac:spMkLst>
        </pc:spChg>
        <pc:spChg chg="add mod">
          <ac:chgData name="Lensing, Amanda B" userId="b811d0d5-c1b2-4493-8f4b-e69a010dba3b" providerId="ADAL" clId="{98E06A9A-F754-4DEC-86FE-0103A758E1AC}" dt="2021-11-10T16:14:02.021" v="4096" actId="1036"/>
          <ac:spMkLst>
            <pc:docMk/>
            <pc:sldMk cId="359166379" sldId="296"/>
            <ac:spMk id="12" creationId="{7C5F325A-7DC7-4E49-9CEE-4B6EAE76B036}"/>
          </ac:spMkLst>
        </pc:spChg>
        <pc:picChg chg="add mod">
          <ac:chgData name="Lensing, Amanda B" userId="b811d0d5-c1b2-4493-8f4b-e69a010dba3b" providerId="ADAL" clId="{98E06A9A-F754-4DEC-86FE-0103A758E1AC}" dt="2021-11-10T16:02:45.588" v="3935" actId="1076"/>
          <ac:picMkLst>
            <pc:docMk/>
            <pc:sldMk cId="359166379" sldId="296"/>
            <ac:picMk id="6" creationId="{C594EA4D-75D7-41C0-97BB-85DDC3304BD6}"/>
          </ac:picMkLst>
        </pc:picChg>
        <pc:picChg chg="add mod modCrop">
          <ac:chgData name="Lensing, Amanda B" userId="b811d0d5-c1b2-4493-8f4b-e69a010dba3b" providerId="ADAL" clId="{98E06A9A-F754-4DEC-86FE-0103A758E1AC}" dt="2021-11-10T16:10:11.104" v="4081" actId="1076"/>
          <ac:picMkLst>
            <pc:docMk/>
            <pc:sldMk cId="359166379" sldId="296"/>
            <ac:picMk id="10" creationId="{5CD5E982-1123-4225-80A8-634547EAA4DC}"/>
          </ac:picMkLst>
        </pc:picChg>
      </pc:sldChg>
      <pc:sldChg chg="delSp del mod">
        <pc:chgData name="Lensing, Amanda B" userId="b811d0d5-c1b2-4493-8f4b-e69a010dba3b" providerId="ADAL" clId="{98E06A9A-F754-4DEC-86FE-0103A758E1AC}" dt="2021-11-09T22:31:57.509" v="3458" actId="47"/>
        <pc:sldMkLst>
          <pc:docMk/>
          <pc:sldMk cId="3317845208" sldId="297"/>
        </pc:sldMkLst>
        <pc:picChg chg="del">
          <ac:chgData name="Lensing, Amanda B" userId="b811d0d5-c1b2-4493-8f4b-e69a010dba3b" providerId="ADAL" clId="{98E06A9A-F754-4DEC-86FE-0103A758E1AC}" dt="2021-11-09T22:22:40.910" v="1760" actId="478"/>
          <ac:picMkLst>
            <pc:docMk/>
            <pc:sldMk cId="3317845208" sldId="297"/>
            <ac:picMk id="5" creationId="{A85C4FB9-FB8C-436B-9C6E-599527835489}"/>
          </ac:picMkLst>
        </pc:picChg>
      </pc:sldChg>
      <pc:sldChg chg="addSp delSp modSp mod">
        <pc:chgData name="Lensing, Amanda B" userId="b811d0d5-c1b2-4493-8f4b-e69a010dba3b" providerId="ADAL" clId="{98E06A9A-F754-4DEC-86FE-0103A758E1AC}" dt="2021-11-10T18:47:40.438" v="4482" actId="255"/>
        <pc:sldMkLst>
          <pc:docMk/>
          <pc:sldMk cId="1118382060" sldId="298"/>
        </pc:sldMkLst>
        <pc:spChg chg="mod">
          <ac:chgData name="Lensing, Amanda B" userId="b811d0d5-c1b2-4493-8f4b-e69a010dba3b" providerId="ADAL" clId="{98E06A9A-F754-4DEC-86FE-0103A758E1AC}" dt="2021-11-10T17:04:03.968" v="4218" actId="1036"/>
          <ac:spMkLst>
            <pc:docMk/>
            <pc:sldMk cId="1118382060" sldId="298"/>
            <ac:spMk id="2" creationId="{10CAC19D-673F-3345-BD04-606C8275C6EF}"/>
          </ac:spMkLst>
        </pc:spChg>
        <pc:spChg chg="mod">
          <ac:chgData name="Lensing, Amanda B" userId="b811d0d5-c1b2-4493-8f4b-e69a010dba3b" providerId="ADAL" clId="{98E06A9A-F754-4DEC-86FE-0103A758E1AC}" dt="2021-11-10T18:47:40.438" v="4482" actId="255"/>
          <ac:spMkLst>
            <pc:docMk/>
            <pc:sldMk cId="1118382060" sldId="298"/>
            <ac:spMk id="3" creationId="{45F38EF3-4160-274C-BC55-60E4EA50D7E9}"/>
          </ac:spMkLst>
        </pc:spChg>
        <pc:picChg chg="add mod">
          <ac:chgData name="Lensing, Amanda B" userId="b811d0d5-c1b2-4493-8f4b-e69a010dba3b" providerId="ADAL" clId="{98E06A9A-F754-4DEC-86FE-0103A758E1AC}" dt="2021-11-10T16:04:51.981" v="3972" actId="1076"/>
          <ac:picMkLst>
            <pc:docMk/>
            <pc:sldMk cId="1118382060" sldId="298"/>
            <ac:picMk id="5" creationId="{81A583D0-F01A-450A-8F5C-E39F28A3D6DD}"/>
          </ac:picMkLst>
        </pc:picChg>
        <pc:picChg chg="add del mod">
          <ac:chgData name="Lensing, Amanda B" userId="b811d0d5-c1b2-4493-8f4b-e69a010dba3b" providerId="ADAL" clId="{98E06A9A-F754-4DEC-86FE-0103A758E1AC}" dt="2021-11-10T16:24:58.459" v="4108" actId="478"/>
          <ac:picMkLst>
            <pc:docMk/>
            <pc:sldMk cId="1118382060" sldId="298"/>
            <ac:picMk id="1026" creationId="{458E9C01-E04A-4656-88B6-D6F472EB92D6}"/>
          </ac:picMkLst>
        </pc:picChg>
      </pc:sldChg>
      <pc:sldChg chg="addSp delSp modSp mod">
        <pc:chgData name="Lensing, Amanda B" userId="b811d0d5-c1b2-4493-8f4b-e69a010dba3b" providerId="ADAL" clId="{98E06A9A-F754-4DEC-86FE-0103A758E1AC}" dt="2021-11-10T16:09:20.347" v="4075" actId="12"/>
        <pc:sldMkLst>
          <pc:docMk/>
          <pc:sldMk cId="342216792" sldId="299"/>
        </pc:sldMkLst>
        <pc:spChg chg="mod">
          <ac:chgData name="Lensing, Amanda B" userId="b811d0d5-c1b2-4493-8f4b-e69a010dba3b" providerId="ADAL" clId="{98E06A9A-F754-4DEC-86FE-0103A758E1AC}" dt="2021-11-09T22:45:32.146" v="3806" actId="20577"/>
          <ac:spMkLst>
            <pc:docMk/>
            <pc:sldMk cId="342216792" sldId="299"/>
            <ac:spMk id="2" creationId="{10CAC19D-673F-3345-BD04-606C8275C6EF}"/>
          </ac:spMkLst>
        </pc:spChg>
        <pc:spChg chg="mod">
          <ac:chgData name="Lensing, Amanda B" userId="b811d0d5-c1b2-4493-8f4b-e69a010dba3b" providerId="ADAL" clId="{98E06A9A-F754-4DEC-86FE-0103A758E1AC}" dt="2021-11-10T16:09:20.347" v="4075" actId="12"/>
          <ac:spMkLst>
            <pc:docMk/>
            <pc:sldMk cId="342216792" sldId="299"/>
            <ac:spMk id="3" creationId="{45F38EF3-4160-274C-BC55-60E4EA50D7E9}"/>
          </ac:spMkLst>
        </pc:spChg>
        <pc:picChg chg="add del mod">
          <ac:chgData name="Lensing, Amanda B" userId="b811d0d5-c1b2-4493-8f4b-e69a010dba3b" providerId="ADAL" clId="{98E06A9A-F754-4DEC-86FE-0103A758E1AC}" dt="2021-11-10T16:05:55.860" v="3986"/>
          <ac:picMkLst>
            <pc:docMk/>
            <pc:sldMk cId="342216792" sldId="299"/>
            <ac:picMk id="5" creationId="{123AF776-951B-40F3-BDEC-1D19DA815F7F}"/>
          </ac:picMkLst>
        </pc:picChg>
      </pc:sldChg>
      <pc:sldChg chg="addSp modSp add mod">
        <pc:chgData name="Lensing, Amanda B" userId="b811d0d5-c1b2-4493-8f4b-e69a010dba3b" providerId="ADAL" clId="{98E06A9A-F754-4DEC-86FE-0103A758E1AC}" dt="2021-11-09T21:50:33.879" v="763" actId="1076"/>
        <pc:sldMkLst>
          <pc:docMk/>
          <pc:sldMk cId="3359428168" sldId="300"/>
        </pc:sldMkLst>
        <pc:spChg chg="mod">
          <ac:chgData name="Lensing, Amanda B" userId="b811d0d5-c1b2-4493-8f4b-e69a010dba3b" providerId="ADAL" clId="{98E06A9A-F754-4DEC-86FE-0103A758E1AC}" dt="2021-11-09T21:41:41.094" v="566" actId="1035"/>
          <ac:spMkLst>
            <pc:docMk/>
            <pc:sldMk cId="3359428168" sldId="300"/>
            <ac:spMk id="3" creationId="{45F38EF3-4160-274C-BC55-60E4EA50D7E9}"/>
          </ac:spMkLst>
        </pc:spChg>
        <pc:spChg chg="add mod">
          <ac:chgData name="Lensing, Amanda B" userId="b811d0d5-c1b2-4493-8f4b-e69a010dba3b" providerId="ADAL" clId="{98E06A9A-F754-4DEC-86FE-0103A758E1AC}" dt="2021-11-09T21:50:33.879" v="763" actId="1076"/>
          <ac:spMkLst>
            <pc:docMk/>
            <pc:sldMk cId="3359428168" sldId="300"/>
            <ac:spMk id="5" creationId="{50076A42-846A-4F9F-9007-04CABEE341E8}"/>
          </ac:spMkLst>
        </pc:spChg>
        <pc:picChg chg="mod">
          <ac:chgData name="Lensing, Amanda B" userId="b811d0d5-c1b2-4493-8f4b-e69a010dba3b" providerId="ADAL" clId="{98E06A9A-F754-4DEC-86FE-0103A758E1AC}" dt="2021-11-09T21:36:41.005" v="522" actId="1076"/>
          <ac:picMkLst>
            <pc:docMk/>
            <pc:sldMk cId="3359428168" sldId="300"/>
            <ac:picMk id="6" creationId="{D94370C5-75C3-4E4B-9605-99ADC66F4DCF}"/>
          </ac:picMkLst>
        </pc:picChg>
        <pc:picChg chg="add mod">
          <ac:chgData name="Lensing, Amanda B" userId="b811d0d5-c1b2-4493-8f4b-e69a010dba3b" providerId="ADAL" clId="{98E06A9A-F754-4DEC-86FE-0103A758E1AC}" dt="2021-11-09T21:31:28.100" v="500" actId="1076"/>
          <ac:picMkLst>
            <pc:docMk/>
            <pc:sldMk cId="3359428168" sldId="300"/>
            <ac:picMk id="7" creationId="{358DFBE1-FE1B-4F71-9EB7-4C1E59B15FED}"/>
          </ac:picMkLst>
        </pc:picChg>
        <pc:picChg chg="add mod">
          <ac:chgData name="Lensing, Amanda B" userId="b811d0d5-c1b2-4493-8f4b-e69a010dba3b" providerId="ADAL" clId="{98E06A9A-F754-4DEC-86FE-0103A758E1AC}" dt="2021-11-09T21:31:54.332" v="508" actId="14100"/>
          <ac:picMkLst>
            <pc:docMk/>
            <pc:sldMk cId="3359428168" sldId="300"/>
            <ac:picMk id="8" creationId="{A860E769-4AF6-4062-90A6-84CAE9103E80}"/>
          </ac:picMkLst>
        </pc:picChg>
      </pc:sldChg>
      <pc:sldChg chg="addSp modSp add mod ord">
        <pc:chgData name="Lensing, Amanda B" userId="b811d0d5-c1b2-4493-8f4b-e69a010dba3b" providerId="ADAL" clId="{98E06A9A-F754-4DEC-86FE-0103A758E1AC}" dt="2021-11-09T22:46:44.242" v="3893" actId="20577"/>
        <pc:sldMkLst>
          <pc:docMk/>
          <pc:sldMk cId="671533944" sldId="301"/>
        </pc:sldMkLst>
        <pc:spChg chg="mod">
          <ac:chgData name="Lensing, Amanda B" userId="b811d0d5-c1b2-4493-8f4b-e69a010dba3b" providerId="ADAL" clId="{98E06A9A-F754-4DEC-86FE-0103A758E1AC}" dt="2021-11-09T22:46:44.242" v="3893" actId="20577"/>
          <ac:spMkLst>
            <pc:docMk/>
            <pc:sldMk cId="671533944" sldId="301"/>
            <ac:spMk id="2" creationId="{10CAC19D-673F-3345-BD04-606C8275C6EF}"/>
          </ac:spMkLst>
        </pc:spChg>
        <pc:spChg chg="mod">
          <ac:chgData name="Lensing, Amanda B" userId="b811d0d5-c1b2-4493-8f4b-e69a010dba3b" providerId="ADAL" clId="{98E06A9A-F754-4DEC-86FE-0103A758E1AC}" dt="2021-11-09T22:30:53.584" v="3404" actId="20577"/>
          <ac:spMkLst>
            <pc:docMk/>
            <pc:sldMk cId="671533944" sldId="301"/>
            <ac:spMk id="3" creationId="{45F38EF3-4160-274C-BC55-60E4EA50D7E9}"/>
          </ac:spMkLst>
        </pc:spChg>
        <pc:picChg chg="add mod modCrop">
          <ac:chgData name="Lensing, Amanda B" userId="b811d0d5-c1b2-4493-8f4b-e69a010dba3b" providerId="ADAL" clId="{98E06A9A-F754-4DEC-86FE-0103A758E1AC}" dt="2021-11-09T22:28:22.222" v="1865" actId="1035"/>
          <ac:picMkLst>
            <pc:docMk/>
            <pc:sldMk cId="671533944" sldId="301"/>
            <ac:picMk id="6" creationId="{663302C0-33DC-4708-A2B4-7BCBD022A0CE}"/>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BCD2FD1-B169-9B41-A890-0ECD81C3476C}" type="datetimeFigureOut">
              <a:rPr lang="en-US" smtClean="0"/>
              <a:t>11/10/2021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69943EA-69D9-7E49-97CD-A49926F617C9}" type="slidenum">
              <a:rPr lang="en-US" smtClean="0"/>
              <a:t>‹#›</a:t>
            </a:fld>
            <a:endParaRPr lang="en-US"/>
          </a:p>
        </p:txBody>
      </p:sp>
    </p:spTree>
    <p:extLst>
      <p:ext uri="{BB962C8B-B14F-4D97-AF65-F5344CB8AC3E}">
        <p14:creationId xmlns:p14="http://schemas.microsoft.com/office/powerpoint/2010/main" val="1735127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tx1"/>
        </a:solidFill>
        <a:effectLst/>
      </p:bgPr>
    </p:bg>
    <p:spTree>
      <p:nvGrpSpPr>
        <p:cNvPr id="1" name=""/>
        <p:cNvGrpSpPr/>
        <p:nvPr/>
      </p:nvGrpSpPr>
      <p:grpSpPr>
        <a:xfrm>
          <a:off x="0" y="0"/>
          <a:ext cx="0" cy="0"/>
          <a:chOff x="0" y="0"/>
          <a:chExt cx="0" cy="0"/>
        </a:xfrm>
      </p:grpSpPr>
      <p:sp>
        <p:nvSpPr>
          <p:cNvPr id="17" name="Text Placeholder 15">
            <a:extLst>
              <a:ext uri="{FF2B5EF4-FFF2-40B4-BE49-F238E27FC236}">
                <a16:creationId xmlns:a16="http://schemas.microsoft.com/office/drawing/2014/main" id="{884DA5E7-4B71-0543-8E46-EC2A81EAE3C1}"/>
              </a:ext>
            </a:extLst>
          </p:cNvPr>
          <p:cNvSpPr>
            <a:spLocks noGrp="1"/>
          </p:cNvSpPr>
          <p:nvPr>
            <p:ph type="body" sz="quarter" idx="10" hasCustomPrompt="1"/>
          </p:nvPr>
        </p:nvSpPr>
        <p:spPr>
          <a:xfrm>
            <a:off x="838198" y="5304529"/>
            <a:ext cx="6155726" cy="495309"/>
          </a:xfrm>
        </p:spPr>
        <p:txBody>
          <a:bodyPr>
            <a:normAutofit/>
          </a:bodyPr>
          <a:lstStyle>
            <a:lvl1pPr marL="0" indent="0">
              <a:buNone/>
              <a:defRPr sz="240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Month XX, 2020</a:t>
            </a:r>
          </a:p>
        </p:txBody>
      </p:sp>
      <p:sp>
        <p:nvSpPr>
          <p:cNvPr id="3" name="Subtitle 2">
            <a:extLst>
              <a:ext uri="{FF2B5EF4-FFF2-40B4-BE49-F238E27FC236}">
                <a16:creationId xmlns:a16="http://schemas.microsoft.com/office/drawing/2014/main" id="{95B3A797-13D4-A243-B1AE-4498B36D475C}"/>
              </a:ext>
            </a:extLst>
          </p:cNvPr>
          <p:cNvSpPr>
            <a:spLocks noGrp="1"/>
          </p:cNvSpPr>
          <p:nvPr>
            <p:ph type="subTitle" idx="1" hasCustomPrompt="1"/>
          </p:nvPr>
        </p:nvSpPr>
        <p:spPr>
          <a:xfrm>
            <a:off x="838200" y="4841933"/>
            <a:ext cx="6155726" cy="494797"/>
          </a:xfrm>
        </p:spPr>
        <p:txBody>
          <a:bodyPr/>
          <a:lstStyle>
            <a:lvl1pPr marL="0" indent="0" algn="l">
              <a:buNone/>
              <a:defRPr sz="2400" b="1">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PRESENTATION SUBTITLE</a:t>
            </a:r>
          </a:p>
        </p:txBody>
      </p:sp>
      <p:sp>
        <p:nvSpPr>
          <p:cNvPr id="18" name="Picture Placeholder 4">
            <a:extLst>
              <a:ext uri="{FF2B5EF4-FFF2-40B4-BE49-F238E27FC236}">
                <a16:creationId xmlns:a16="http://schemas.microsoft.com/office/drawing/2014/main" id="{2C35F063-23A9-F244-9022-8BBB7E277ACC}"/>
              </a:ext>
            </a:extLst>
          </p:cNvPr>
          <p:cNvSpPr>
            <a:spLocks noGrp="1"/>
          </p:cNvSpPr>
          <p:nvPr>
            <p:ph type="pic" sz="quarter" idx="11"/>
          </p:nvPr>
        </p:nvSpPr>
        <p:spPr>
          <a:xfrm>
            <a:off x="7624118" y="0"/>
            <a:ext cx="4564583" cy="6857999"/>
          </a:xfrm>
          <a:prstGeom prst="rect">
            <a:avLst/>
          </a:prstGeom>
        </p:spPr>
        <p:txBody>
          <a:bodyPr anchor="ctr" anchorCtr="0"/>
          <a:lstStyle>
            <a:lvl1pPr marL="0" indent="0" algn="ctr">
              <a:buNone/>
              <a:defRPr b="0" i="0">
                <a:solidFill>
                  <a:schemeClr val="accent3"/>
                </a:solidFill>
                <a:latin typeface="Arial" panose="020B0604020202020204" pitchFamily="34" charset="0"/>
              </a:defRPr>
            </a:lvl1pPr>
          </a:lstStyle>
          <a:p>
            <a:r>
              <a:rPr lang="en-US" dirty="0"/>
              <a:t>Click icon to add picture</a:t>
            </a:r>
          </a:p>
        </p:txBody>
      </p:sp>
      <p:sp>
        <p:nvSpPr>
          <p:cNvPr id="2" name="Title 1">
            <a:extLst>
              <a:ext uri="{FF2B5EF4-FFF2-40B4-BE49-F238E27FC236}">
                <a16:creationId xmlns:a16="http://schemas.microsoft.com/office/drawing/2014/main" id="{26CBAE84-700B-054E-8730-2262E5327E60}"/>
              </a:ext>
            </a:extLst>
          </p:cNvPr>
          <p:cNvSpPr>
            <a:spLocks noGrp="1"/>
          </p:cNvSpPr>
          <p:nvPr>
            <p:ph type="ctrTitle" hasCustomPrompt="1"/>
          </p:nvPr>
        </p:nvSpPr>
        <p:spPr>
          <a:xfrm>
            <a:off x="838199" y="2184901"/>
            <a:ext cx="6155725" cy="2657032"/>
          </a:xfrm>
        </p:spPr>
        <p:txBody>
          <a:bodyPr anchor="t" anchorCtr="0">
            <a:normAutofit/>
          </a:bodyPr>
          <a:lstStyle>
            <a:lvl1pPr algn="l">
              <a:defRPr sz="5500" b="1">
                <a:solidFill>
                  <a:schemeClr val="bg1"/>
                </a:solidFill>
                <a:latin typeface="Arial" panose="020B0604020202020204" pitchFamily="34" charset="0"/>
                <a:cs typeface="Arial" panose="020B0604020202020204" pitchFamily="34" charset="0"/>
              </a:defRPr>
            </a:lvl1pPr>
          </a:lstStyle>
          <a:p>
            <a:r>
              <a:rPr lang="en-US" dirty="0"/>
              <a:t>Example of the Presentation </a:t>
            </a:r>
            <a:br>
              <a:rPr lang="en-US" dirty="0"/>
            </a:br>
            <a:r>
              <a:rPr lang="en-US" dirty="0"/>
              <a:t>Title Slide</a:t>
            </a:r>
          </a:p>
        </p:txBody>
      </p:sp>
      <p:sp>
        <p:nvSpPr>
          <p:cNvPr id="20" name="Footer Placeholder 4">
            <a:extLst>
              <a:ext uri="{FF2B5EF4-FFF2-40B4-BE49-F238E27FC236}">
                <a16:creationId xmlns:a16="http://schemas.microsoft.com/office/drawing/2014/main" id="{9FFBE56B-A7B4-404B-AC1B-0618CFF1BFD9}"/>
              </a:ext>
            </a:extLst>
          </p:cNvPr>
          <p:cNvSpPr txBox="1">
            <a:spLocks/>
          </p:cNvSpPr>
          <p:nvPr userDrawn="1"/>
        </p:nvSpPr>
        <p:spPr>
          <a:xfrm>
            <a:off x="3729681" y="0"/>
            <a:ext cx="3264244" cy="1310073"/>
          </a:xfrm>
          <a:prstGeom prst="rect">
            <a:avLst/>
          </a:prstGeom>
          <a:noFill/>
        </p:spPr>
        <p:txBody>
          <a:bodyPr vert="horz" lIns="91440" tIns="45720" rIns="91440" bIns="45720" rtlCol="0" anchor="ctr"/>
          <a:lstStyle>
            <a:defPPr>
              <a:defRPr lang="en-US"/>
            </a:defPPr>
            <a:lvl1pPr marL="0" algn="l" defTabSz="914400" rtl="0" eaLnBrk="1" latinLnBrk="0" hangingPunct="1">
              <a:defRPr sz="2400" b="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dirty="0"/>
              <a:t>Office of Strategic Communication</a:t>
            </a:r>
          </a:p>
        </p:txBody>
      </p:sp>
      <p:pic>
        <p:nvPicPr>
          <p:cNvPr id="22" name="Picture 21" descr="The University of Iowa">
            <a:extLst>
              <a:ext uri="{FF2B5EF4-FFF2-40B4-BE49-F238E27FC236}">
                <a16:creationId xmlns:a16="http://schemas.microsoft.com/office/drawing/2014/main" id="{3B350327-455D-E242-AC33-A448799973A0}"/>
              </a:ext>
            </a:extLst>
          </p:cNvPr>
          <p:cNvPicPr>
            <a:picLocks noChangeAspect="1"/>
          </p:cNvPicPr>
          <p:nvPr userDrawn="1"/>
        </p:nvPicPr>
        <p:blipFill>
          <a:blip r:embed="rId2"/>
          <a:stretch>
            <a:fillRect/>
          </a:stretch>
        </p:blipFill>
        <p:spPr>
          <a:xfrm>
            <a:off x="825841" y="0"/>
            <a:ext cx="2693773" cy="1279542"/>
          </a:xfrm>
          <a:prstGeom prst="rect">
            <a:avLst/>
          </a:prstGeom>
        </p:spPr>
      </p:pic>
    </p:spTree>
    <p:extLst>
      <p:ext uri="{BB962C8B-B14F-4D97-AF65-F5344CB8AC3E}">
        <p14:creationId xmlns:p14="http://schemas.microsoft.com/office/powerpoint/2010/main" val="9380487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hart Sl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D6EBBA0-2B0E-FB4D-B3E3-D6D8CFD2D304}"/>
              </a:ext>
            </a:extLst>
          </p:cNvPr>
          <p:cNvSpPr/>
          <p:nvPr userDrawn="1"/>
        </p:nvSpPr>
        <p:spPr>
          <a:xfrm>
            <a:off x="0" y="6389511"/>
            <a:ext cx="12192000" cy="4684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7" name="Footer Placeholder 4">
            <a:extLst>
              <a:ext uri="{FF2B5EF4-FFF2-40B4-BE49-F238E27FC236}">
                <a16:creationId xmlns:a16="http://schemas.microsoft.com/office/drawing/2014/main" id="{4BDC48E3-2023-0242-985D-69E25BFFF8AD}"/>
              </a:ext>
            </a:extLst>
          </p:cNvPr>
          <p:cNvSpPr>
            <a:spLocks noGrp="1"/>
          </p:cNvSpPr>
          <p:nvPr>
            <p:ph type="ftr" sz="quarter" idx="3"/>
          </p:nvPr>
        </p:nvSpPr>
        <p:spPr>
          <a:xfrm>
            <a:off x="2519853" y="6441192"/>
            <a:ext cx="8684173" cy="365125"/>
          </a:xfrm>
          <a:prstGeom prst="rect">
            <a:avLst/>
          </a:prstGeom>
        </p:spPr>
        <p:txBody>
          <a:bodyPr vert="horz" lIns="91440" tIns="45720" rIns="91440" bIns="45720" rtlCol="0" anchor="ctr"/>
          <a:lstStyle>
            <a:lvl1pPr algn="l">
              <a:defRPr sz="1400" b="1">
                <a:solidFill>
                  <a:schemeClr val="bg1"/>
                </a:solidFill>
              </a:defRPr>
            </a:lvl1pPr>
          </a:lstStyle>
          <a:p>
            <a:r>
              <a:rPr lang="en-US"/>
              <a:t>View &gt;&gt; Header and Footer &gt;&gt; Add Unit Name</a:t>
            </a:r>
            <a:endParaRPr lang="en-US" dirty="0"/>
          </a:p>
        </p:txBody>
      </p:sp>
      <p:pic>
        <p:nvPicPr>
          <p:cNvPr id="13" name="Picture 12" descr="The University of Iowa">
            <a:extLst>
              <a:ext uri="{FF2B5EF4-FFF2-40B4-BE49-F238E27FC236}">
                <a16:creationId xmlns:a16="http://schemas.microsoft.com/office/drawing/2014/main" id="{F51089BB-12B1-B240-94C3-C431E554F07B}"/>
              </a:ext>
            </a:extLst>
          </p:cNvPr>
          <p:cNvPicPr>
            <a:picLocks noChangeAspect="1"/>
          </p:cNvPicPr>
          <p:nvPr userDrawn="1"/>
        </p:nvPicPr>
        <p:blipFill>
          <a:blip r:embed="rId2"/>
          <a:stretch>
            <a:fillRect/>
          </a:stretch>
        </p:blipFill>
        <p:spPr>
          <a:xfrm>
            <a:off x="838200" y="6131555"/>
            <a:ext cx="1545021" cy="733885"/>
          </a:xfrm>
          <a:prstGeom prst="rect">
            <a:avLst/>
          </a:prstGeom>
        </p:spPr>
      </p:pic>
      <p:sp>
        <p:nvSpPr>
          <p:cNvPr id="5" name="Chart Placeholder 4">
            <a:extLst>
              <a:ext uri="{FF2B5EF4-FFF2-40B4-BE49-F238E27FC236}">
                <a16:creationId xmlns:a16="http://schemas.microsoft.com/office/drawing/2014/main" id="{DF1F65E7-1CB7-3D42-91A9-88DA4E58EB0E}"/>
              </a:ext>
            </a:extLst>
          </p:cNvPr>
          <p:cNvSpPr>
            <a:spLocks noGrp="1"/>
          </p:cNvSpPr>
          <p:nvPr>
            <p:ph type="chart" sz="quarter" idx="10"/>
          </p:nvPr>
        </p:nvSpPr>
        <p:spPr>
          <a:xfrm>
            <a:off x="739346" y="1570038"/>
            <a:ext cx="10515600" cy="4114800"/>
          </a:xfrm>
        </p:spPr>
        <p:txBody>
          <a:bodyPr/>
          <a:lstStyle/>
          <a:p>
            <a:endParaRPr lang="en-US" dirty="0"/>
          </a:p>
        </p:txBody>
      </p:sp>
      <p:cxnSp>
        <p:nvCxnSpPr>
          <p:cNvPr id="8" name="Straight Connector 7">
            <a:extLst>
              <a:ext uri="{FF2B5EF4-FFF2-40B4-BE49-F238E27FC236}">
                <a16:creationId xmlns:a16="http://schemas.microsoft.com/office/drawing/2014/main" id="{CBB5BDD8-8221-F040-8AE0-3F33C4E24CA0}"/>
              </a:ext>
            </a:extLst>
          </p:cNvPr>
          <p:cNvCxnSpPr>
            <a:cxnSpLocks/>
          </p:cNvCxnSpPr>
          <p:nvPr userDrawn="1"/>
        </p:nvCxnSpPr>
        <p:spPr>
          <a:xfrm>
            <a:off x="838200" y="1363362"/>
            <a:ext cx="768531" cy="0"/>
          </a:xfrm>
          <a:prstGeom prst="line">
            <a:avLst/>
          </a:prstGeom>
          <a:ln w="63500"/>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045AAEF4-B950-814D-A811-CD17BDDF049C}"/>
              </a:ext>
            </a:extLst>
          </p:cNvPr>
          <p:cNvSpPr>
            <a:spLocks noGrp="1"/>
          </p:cNvSpPr>
          <p:nvPr>
            <p:ph type="title"/>
          </p:nvPr>
        </p:nvSpPr>
        <p:spPr>
          <a:xfrm>
            <a:off x="739345" y="494273"/>
            <a:ext cx="10515600" cy="869089"/>
          </a:xfrm>
        </p:spPr>
        <p:txBody>
          <a:bodyPr/>
          <a:lstStyle/>
          <a:p>
            <a:r>
              <a:rPr lang="en-US" dirty="0"/>
              <a:t>Click to edit Master title style</a:t>
            </a:r>
          </a:p>
        </p:txBody>
      </p:sp>
    </p:spTree>
    <p:extLst>
      <p:ext uri="{BB962C8B-B14F-4D97-AF65-F5344CB8AC3E}">
        <p14:creationId xmlns:p14="http://schemas.microsoft.com/office/powerpoint/2010/main" val="31427652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losing Slide">
    <p:bg>
      <p:bgPr>
        <a:solidFill>
          <a:schemeClr val="tx1"/>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AC533B8E-DBF3-664D-901D-8735DE775212}"/>
              </a:ext>
            </a:extLst>
          </p:cNvPr>
          <p:cNvSpPr>
            <a:spLocks noGrp="1"/>
          </p:cNvSpPr>
          <p:nvPr>
            <p:ph type="ctrTitle" hasCustomPrompt="1"/>
          </p:nvPr>
        </p:nvSpPr>
        <p:spPr>
          <a:xfrm>
            <a:off x="838199" y="3367174"/>
            <a:ext cx="9144000" cy="1843238"/>
          </a:xfrm>
        </p:spPr>
        <p:txBody>
          <a:bodyPr anchor="t" anchorCtr="0">
            <a:normAutofit/>
          </a:bodyPr>
          <a:lstStyle>
            <a:lvl1pPr algn="l">
              <a:defRPr sz="6000" b="1">
                <a:solidFill>
                  <a:schemeClr val="bg1"/>
                </a:solidFill>
                <a:latin typeface="Arial" panose="020B0604020202020204" pitchFamily="34" charset="0"/>
                <a:cs typeface="Arial" panose="020B0604020202020204" pitchFamily="34" charset="0"/>
              </a:defRPr>
            </a:lvl1pPr>
          </a:lstStyle>
          <a:p>
            <a:r>
              <a:rPr lang="en-US" dirty="0"/>
              <a:t>Closing Slide Header</a:t>
            </a:r>
          </a:p>
        </p:txBody>
      </p:sp>
      <p:cxnSp>
        <p:nvCxnSpPr>
          <p:cNvPr id="21" name="Straight Connector 20">
            <a:extLst>
              <a:ext uri="{FF2B5EF4-FFF2-40B4-BE49-F238E27FC236}">
                <a16:creationId xmlns:a16="http://schemas.microsoft.com/office/drawing/2014/main" id="{4F7216A4-2452-1B4B-AE0D-122E7F5A5965}"/>
              </a:ext>
            </a:extLst>
          </p:cNvPr>
          <p:cNvCxnSpPr>
            <a:cxnSpLocks/>
          </p:cNvCxnSpPr>
          <p:nvPr userDrawn="1"/>
        </p:nvCxnSpPr>
        <p:spPr>
          <a:xfrm>
            <a:off x="974126" y="3029213"/>
            <a:ext cx="768531" cy="0"/>
          </a:xfrm>
          <a:prstGeom prst="line">
            <a:avLst/>
          </a:prstGeom>
          <a:ln w="63500"/>
        </p:spPr>
        <p:style>
          <a:lnRef idx="1">
            <a:schemeClr val="accent1"/>
          </a:lnRef>
          <a:fillRef idx="0">
            <a:schemeClr val="accent1"/>
          </a:fillRef>
          <a:effectRef idx="0">
            <a:schemeClr val="accent1"/>
          </a:effectRef>
          <a:fontRef idx="minor">
            <a:schemeClr val="tx1"/>
          </a:fontRef>
        </p:style>
      </p:cxnSp>
      <p:sp>
        <p:nvSpPr>
          <p:cNvPr id="20" name="Footer Placeholder 4">
            <a:extLst>
              <a:ext uri="{FF2B5EF4-FFF2-40B4-BE49-F238E27FC236}">
                <a16:creationId xmlns:a16="http://schemas.microsoft.com/office/drawing/2014/main" id="{4D36833F-B2C7-1C49-9947-A60C1ACB0296}"/>
              </a:ext>
            </a:extLst>
          </p:cNvPr>
          <p:cNvSpPr>
            <a:spLocks noGrp="1"/>
          </p:cNvSpPr>
          <p:nvPr>
            <p:ph type="ftr" sz="quarter" idx="3"/>
          </p:nvPr>
        </p:nvSpPr>
        <p:spPr>
          <a:xfrm>
            <a:off x="850556" y="2463764"/>
            <a:ext cx="8684173" cy="365125"/>
          </a:xfrm>
          <a:prstGeom prst="rect">
            <a:avLst/>
          </a:prstGeom>
          <a:noFill/>
        </p:spPr>
        <p:txBody>
          <a:bodyPr vert="horz" lIns="91440" tIns="45720" rIns="91440" bIns="45720" rtlCol="0" anchor="ctr"/>
          <a:lstStyle>
            <a:lvl1pPr algn="l">
              <a:defRPr sz="2400" b="0">
                <a:solidFill>
                  <a:schemeClr val="bg1"/>
                </a:solidFill>
              </a:defRPr>
            </a:lvl1pPr>
          </a:lstStyle>
          <a:p>
            <a:r>
              <a:rPr lang="en-US" dirty="0"/>
              <a:t>View &gt;&gt; Header and Footer &gt;&gt; Add Unit Name</a:t>
            </a:r>
          </a:p>
        </p:txBody>
      </p:sp>
      <p:pic>
        <p:nvPicPr>
          <p:cNvPr id="18" name="Picture 17" descr="The University of Iowa">
            <a:extLst>
              <a:ext uri="{FF2B5EF4-FFF2-40B4-BE49-F238E27FC236}">
                <a16:creationId xmlns:a16="http://schemas.microsoft.com/office/drawing/2014/main" id="{3F3707A5-781C-0544-BEBE-D5FFCC2755C1}"/>
              </a:ext>
            </a:extLst>
          </p:cNvPr>
          <p:cNvPicPr>
            <a:picLocks noChangeAspect="1"/>
          </p:cNvPicPr>
          <p:nvPr userDrawn="1"/>
        </p:nvPicPr>
        <p:blipFill>
          <a:blip r:embed="rId2"/>
          <a:stretch>
            <a:fillRect/>
          </a:stretch>
        </p:blipFill>
        <p:spPr>
          <a:xfrm>
            <a:off x="8625016" y="0"/>
            <a:ext cx="2693773" cy="1279542"/>
          </a:xfrm>
          <a:prstGeom prst="rect">
            <a:avLst/>
          </a:prstGeom>
        </p:spPr>
      </p:pic>
    </p:spTree>
    <p:extLst>
      <p:ext uri="{BB962C8B-B14F-4D97-AF65-F5344CB8AC3E}">
        <p14:creationId xmlns:p14="http://schemas.microsoft.com/office/powerpoint/2010/main" val="28836383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ogo Only Slide">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4686E7-3810-EA49-B767-23A769CEABC9}"/>
              </a:ext>
            </a:extLst>
          </p:cNvPr>
          <p:cNvSpPr>
            <a:spLocks noGrp="1"/>
          </p:cNvSpPr>
          <p:nvPr>
            <p:ph type="title" hasCustomPrompt="1"/>
          </p:nvPr>
        </p:nvSpPr>
        <p:spPr>
          <a:xfrm>
            <a:off x="838200" y="4485842"/>
            <a:ext cx="10515600" cy="896116"/>
          </a:xfrm>
        </p:spPr>
        <p:txBody>
          <a:bodyPr/>
          <a:lstStyle>
            <a:lvl1pPr algn="ctr">
              <a:defRPr>
                <a:solidFill>
                  <a:schemeClr val="bg1"/>
                </a:solidFill>
              </a:defRPr>
            </a:lvl1pPr>
          </a:lstStyle>
          <a:p>
            <a:r>
              <a:rPr lang="en-US" dirty="0"/>
              <a:t>Closing Slide Header</a:t>
            </a:r>
          </a:p>
        </p:txBody>
      </p:sp>
      <p:pic>
        <p:nvPicPr>
          <p:cNvPr id="4" name="Picture 3" descr="The University of Iowa">
            <a:extLst>
              <a:ext uri="{FF2B5EF4-FFF2-40B4-BE49-F238E27FC236}">
                <a16:creationId xmlns:a16="http://schemas.microsoft.com/office/drawing/2014/main" id="{D948C9EC-F08C-634B-9436-0DC9CB28E3D9}"/>
              </a:ext>
            </a:extLst>
          </p:cNvPr>
          <p:cNvPicPr>
            <a:picLocks noChangeAspect="1"/>
          </p:cNvPicPr>
          <p:nvPr userDrawn="1"/>
        </p:nvPicPr>
        <p:blipFill>
          <a:blip r:embed="rId2"/>
          <a:stretch>
            <a:fillRect/>
          </a:stretch>
        </p:blipFill>
        <p:spPr>
          <a:xfrm>
            <a:off x="2286000" y="675842"/>
            <a:ext cx="7620000" cy="3810000"/>
          </a:xfrm>
          <a:prstGeom prst="rect">
            <a:avLst/>
          </a:prstGeom>
        </p:spPr>
      </p:pic>
    </p:spTree>
    <p:extLst>
      <p:ext uri="{BB962C8B-B14F-4D97-AF65-F5344CB8AC3E}">
        <p14:creationId xmlns:p14="http://schemas.microsoft.com/office/powerpoint/2010/main" val="28462420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Logo Only Slide">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948C9EC-F08C-634B-9436-0DC9CB28E3D9}"/>
              </a:ext>
            </a:extLst>
          </p:cNvPr>
          <p:cNvPicPr>
            <a:picLocks noChangeAspect="1"/>
          </p:cNvPicPr>
          <p:nvPr userDrawn="1"/>
        </p:nvPicPr>
        <p:blipFill>
          <a:blip r:embed="rId2"/>
          <a:stretch>
            <a:fillRect/>
          </a:stretch>
        </p:blipFill>
        <p:spPr>
          <a:xfrm>
            <a:off x="2286000" y="1524000"/>
            <a:ext cx="7620000" cy="3810000"/>
          </a:xfrm>
          <a:prstGeom prst="rect">
            <a:avLst/>
          </a:prstGeom>
        </p:spPr>
      </p:pic>
    </p:spTree>
    <p:extLst>
      <p:ext uri="{BB962C8B-B14F-4D97-AF65-F5344CB8AC3E}">
        <p14:creationId xmlns:p14="http://schemas.microsoft.com/office/powerpoint/2010/main" val="37333990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 Solid Black">
    <p:bg>
      <p:bgPr>
        <a:solidFill>
          <a:schemeClr val="tx1"/>
        </a:solidFill>
        <a:effectLst/>
      </p:bgPr>
    </p:bg>
    <p:spTree>
      <p:nvGrpSpPr>
        <p:cNvPr id="1" name=""/>
        <p:cNvGrpSpPr/>
        <p:nvPr/>
      </p:nvGrpSpPr>
      <p:grpSpPr>
        <a:xfrm>
          <a:off x="0" y="0"/>
          <a:ext cx="0" cy="0"/>
          <a:chOff x="0" y="0"/>
          <a:chExt cx="0" cy="0"/>
        </a:xfrm>
      </p:grpSpPr>
      <p:sp>
        <p:nvSpPr>
          <p:cNvPr id="6" name="Text Placeholder 15">
            <a:extLst>
              <a:ext uri="{FF2B5EF4-FFF2-40B4-BE49-F238E27FC236}">
                <a16:creationId xmlns:a16="http://schemas.microsoft.com/office/drawing/2014/main" id="{2BBC7A98-1B1E-8545-AABD-0F79723A230C}"/>
              </a:ext>
            </a:extLst>
          </p:cNvPr>
          <p:cNvSpPr>
            <a:spLocks noGrp="1"/>
          </p:cNvSpPr>
          <p:nvPr>
            <p:ph type="body" sz="quarter" idx="10" hasCustomPrompt="1"/>
          </p:nvPr>
        </p:nvSpPr>
        <p:spPr>
          <a:xfrm>
            <a:off x="838199" y="5087150"/>
            <a:ext cx="9144000" cy="463108"/>
          </a:xfrm>
        </p:spPr>
        <p:txBody>
          <a:bodyPr>
            <a:normAutofit/>
          </a:bodyPr>
          <a:lstStyle>
            <a:lvl1pPr marL="0" indent="0">
              <a:buNone/>
              <a:defRPr sz="240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Month XX, 2020</a:t>
            </a:r>
          </a:p>
        </p:txBody>
      </p:sp>
      <p:sp>
        <p:nvSpPr>
          <p:cNvPr id="5" name="Subtitle 2">
            <a:extLst>
              <a:ext uri="{FF2B5EF4-FFF2-40B4-BE49-F238E27FC236}">
                <a16:creationId xmlns:a16="http://schemas.microsoft.com/office/drawing/2014/main" id="{7055E247-542B-D541-8F36-DBA97343BC92}"/>
              </a:ext>
            </a:extLst>
          </p:cNvPr>
          <p:cNvSpPr>
            <a:spLocks noGrp="1"/>
          </p:cNvSpPr>
          <p:nvPr>
            <p:ph type="subTitle" idx="1" hasCustomPrompt="1"/>
          </p:nvPr>
        </p:nvSpPr>
        <p:spPr>
          <a:xfrm>
            <a:off x="838199" y="4709626"/>
            <a:ext cx="9144000" cy="407460"/>
          </a:xfrm>
        </p:spPr>
        <p:txBody>
          <a:bodyPr/>
          <a:lstStyle>
            <a:lvl1pPr marL="0" indent="0" algn="l">
              <a:buNone/>
              <a:defRPr sz="2400" b="1">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PRESENTATION SUBTITLE</a:t>
            </a:r>
          </a:p>
        </p:txBody>
      </p:sp>
      <p:sp>
        <p:nvSpPr>
          <p:cNvPr id="2" name="Title 1">
            <a:extLst>
              <a:ext uri="{FF2B5EF4-FFF2-40B4-BE49-F238E27FC236}">
                <a16:creationId xmlns:a16="http://schemas.microsoft.com/office/drawing/2014/main" id="{26CBAE84-700B-054E-8730-2262E5327E60}"/>
              </a:ext>
            </a:extLst>
          </p:cNvPr>
          <p:cNvSpPr>
            <a:spLocks noGrp="1"/>
          </p:cNvSpPr>
          <p:nvPr>
            <p:ph type="ctrTitle" hasCustomPrompt="1"/>
          </p:nvPr>
        </p:nvSpPr>
        <p:spPr>
          <a:xfrm>
            <a:off x="838199" y="2677626"/>
            <a:ext cx="9144000" cy="1843238"/>
          </a:xfrm>
        </p:spPr>
        <p:txBody>
          <a:bodyPr anchor="t" anchorCtr="0">
            <a:normAutofit/>
          </a:bodyPr>
          <a:lstStyle>
            <a:lvl1pPr algn="l">
              <a:defRPr sz="6000" b="1">
                <a:solidFill>
                  <a:schemeClr val="bg1"/>
                </a:solidFill>
                <a:latin typeface="Arial" panose="020B0604020202020204" pitchFamily="34" charset="0"/>
                <a:cs typeface="Arial" panose="020B0604020202020204" pitchFamily="34" charset="0"/>
              </a:defRPr>
            </a:lvl1pPr>
          </a:lstStyle>
          <a:p>
            <a:r>
              <a:rPr lang="en-US" dirty="0"/>
              <a:t>Presentation Title Goes Right Here</a:t>
            </a:r>
          </a:p>
        </p:txBody>
      </p:sp>
      <p:cxnSp>
        <p:nvCxnSpPr>
          <p:cNvPr id="8" name="Straight Connector 7">
            <a:extLst>
              <a:ext uri="{FF2B5EF4-FFF2-40B4-BE49-F238E27FC236}">
                <a16:creationId xmlns:a16="http://schemas.microsoft.com/office/drawing/2014/main" id="{C4E1A789-3A04-9240-BCEC-3DACF2B52870}"/>
              </a:ext>
            </a:extLst>
          </p:cNvPr>
          <p:cNvCxnSpPr>
            <a:cxnSpLocks/>
          </p:cNvCxnSpPr>
          <p:nvPr userDrawn="1"/>
        </p:nvCxnSpPr>
        <p:spPr>
          <a:xfrm>
            <a:off x="974126" y="2339665"/>
            <a:ext cx="768531" cy="0"/>
          </a:xfrm>
          <a:prstGeom prst="line">
            <a:avLst/>
          </a:prstGeom>
          <a:ln w="63500"/>
        </p:spPr>
        <p:style>
          <a:lnRef idx="1">
            <a:schemeClr val="accent1"/>
          </a:lnRef>
          <a:fillRef idx="0">
            <a:schemeClr val="accent1"/>
          </a:fillRef>
          <a:effectRef idx="0">
            <a:schemeClr val="accent1"/>
          </a:effectRef>
          <a:fontRef idx="minor">
            <a:schemeClr val="tx1"/>
          </a:fontRef>
        </p:style>
      </p:cxnSp>
      <p:sp>
        <p:nvSpPr>
          <p:cNvPr id="7" name="Footer Placeholder 4">
            <a:extLst>
              <a:ext uri="{FF2B5EF4-FFF2-40B4-BE49-F238E27FC236}">
                <a16:creationId xmlns:a16="http://schemas.microsoft.com/office/drawing/2014/main" id="{AA810B86-CAB7-EA43-BC2F-6E66762DC8D3}"/>
              </a:ext>
            </a:extLst>
          </p:cNvPr>
          <p:cNvSpPr>
            <a:spLocks noGrp="1"/>
          </p:cNvSpPr>
          <p:nvPr>
            <p:ph type="ftr" sz="quarter" idx="3"/>
          </p:nvPr>
        </p:nvSpPr>
        <p:spPr>
          <a:xfrm>
            <a:off x="850556" y="1774216"/>
            <a:ext cx="8684173" cy="365125"/>
          </a:xfrm>
          <a:prstGeom prst="rect">
            <a:avLst/>
          </a:prstGeom>
          <a:noFill/>
        </p:spPr>
        <p:txBody>
          <a:bodyPr vert="horz" lIns="91440" tIns="45720" rIns="91440" bIns="45720" rtlCol="0" anchor="ctr"/>
          <a:lstStyle>
            <a:lvl1pPr algn="l">
              <a:defRPr sz="2400" b="0">
                <a:solidFill>
                  <a:schemeClr val="bg1"/>
                </a:solidFill>
              </a:defRPr>
            </a:lvl1pPr>
          </a:lstStyle>
          <a:p>
            <a:r>
              <a:rPr lang="en-US"/>
              <a:t>View &gt;&gt; Header and Footer &gt;&gt; Add Unit Name</a:t>
            </a:r>
            <a:endParaRPr lang="en-US" dirty="0"/>
          </a:p>
        </p:txBody>
      </p:sp>
      <p:pic>
        <p:nvPicPr>
          <p:cNvPr id="16" name="Picture 15" descr="The University of Iowa">
            <a:extLst>
              <a:ext uri="{FF2B5EF4-FFF2-40B4-BE49-F238E27FC236}">
                <a16:creationId xmlns:a16="http://schemas.microsoft.com/office/drawing/2014/main" id="{8B51AF24-FB2E-1240-9EF9-F0F501C2FF78}"/>
              </a:ext>
            </a:extLst>
          </p:cNvPr>
          <p:cNvPicPr>
            <a:picLocks noChangeAspect="1"/>
          </p:cNvPicPr>
          <p:nvPr userDrawn="1"/>
        </p:nvPicPr>
        <p:blipFill>
          <a:blip r:embed="rId2"/>
          <a:stretch>
            <a:fillRect/>
          </a:stretch>
        </p:blipFill>
        <p:spPr>
          <a:xfrm>
            <a:off x="8625016" y="0"/>
            <a:ext cx="2693773" cy="1279542"/>
          </a:xfrm>
          <a:prstGeom prst="rect">
            <a:avLst/>
          </a:prstGeom>
        </p:spPr>
      </p:pic>
    </p:spTree>
    <p:extLst>
      <p:ext uri="{BB962C8B-B14F-4D97-AF65-F5344CB8AC3E}">
        <p14:creationId xmlns:p14="http://schemas.microsoft.com/office/powerpoint/2010/main" val="35599010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Slide – Solid Black">
    <p:bg>
      <p:bgPr>
        <a:solidFill>
          <a:schemeClr val="tx1"/>
        </a:solidFill>
        <a:effectLst/>
      </p:bgPr>
    </p:bg>
    <p:spTree>
      <p:nvGrpSpPr>
        <p:cNvPr id="1" name=""/>
        <p:cNvGrpSpPr/>
        <p:nvPr/>
      </p:nvGrpSpPr>
      <p:grpSpPr>
        <a:xfrm>
          <a:off x="0" y="0"/>
          <a:ext cx="0" cy="0"/>
          <a:chOff x="0" y="0"/>
          <a:chExt cx="0" cy="0"/>
        </a:xfrm>
      </p:grpSpPr>
      <p:sp>
        <p:nvSpPr>
          <p:cNvPr id="5" name="Subtitle 2">
            <a:extLst>
              <a:ext uri="{FF2B5EF4-FFF2-40B4-BE49-F238E27FC236}">
                <a16:creationId xmlns:a16="http://schemas.microsoft.com/office/drawing/2014/main" id="{7055E247-542B-D541-8F36-DBA97343BC92}"/>
              </a:ext>
            </a:extLst>
          </p:cNvPr>
          <p:cNvSpPr>
            <a:spLocks noGrp="1"/>
          </p:cNvSpPr>
          <p:nvPr>
            <p:ph type="subTitle" idx="1" hasCustomPrompt="1"/>
          </p:nvPr>
        </p:nvSpPr>
        <p:spPr>
          <a:xfrm>
            <a:off x="838199" y="3637441"/>
            <a:ext cx="9144000" cy="407460"/>
          </a:xfrm>
        </p:spPr>
        <p:txBody>
          <a:bodyPr/>
          <a:lstStyle>
            <a:lvl1pPr marL="0" indent="0" algn="l">
              <a:buNone/>
              <a:defRPr sz="2400" b="1">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cxnSp>
        <p:nvCxnSpPr>
          <p:cNvPr id="8" name="Straight Connector 7">
            <a:extLst>
              <a:ext uri="{FF2B5EF4-FFF2-40B4-BE49-F238E27FC236}">
                <a16:creationId xmlns:a16="http://schemas.microsoft.com/office/drawing/2014/main" id="{C4E1A789-3A04-9240-BCEC-3DACF2B52870}"/>
              </a:ext>
            </a:extLst>
          </p:cNvPr>
          <p:cNvCxnSpPr>
            <a:cxnSpLocks/>
          </p:cNvCxnSpPr>
          <p:nvPr userDrawn="1"/>
        </p:nvCxnSpPr>
        <p:spPr>
          <a:xfrm>
            <a:off x="974126" y="2450876"/>
            <a:ext cx="768531" cy="0"/>
          </a:xfrm>
          <a:prstGeom prst="line">
            <a:avLst/>
          </a:prstGeom>
          <a:ln w="635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26CBAE84-700B-054E-8730-2262E5327E60}"/>
              </a:ext>
            </a:extLst>
          </p:cNvPr>
          <p:cNvSpPr>
            <a:spLocks noGrp="1"/>
          </p:cNvSpPr>
          <p:nvPr>
            <p:ph type="ctrTitle" hasCustomPrompt="1"/>
          </p:nvPr>
        </p:nvSpPr>
        <p:spPr>
          <a:xfrm>
            <a:off x="838199" y="2677626"/>
            <a:ext cx="9144000" cy="992326"/>
          </a:xfrm>
        </p:spPr>
        <p:txBody>
          <a:bodyPr anchor="t" anchorCtr="0">
            <a:normAutofit/>
          </a:bodyPr>
          <a:lstStyle>
            <a:lvl1pPr algn="l">
              <a:defRPr sz="6000" b="1">
                <a:solidFill>
                  <a:schemeClr val="bg1"/>
                </a:solidFill>
                <a:latin typeface="Arial" panose="020B0604020202020204" pitchFamily="34" charset="0"/>
                <a:cs typeface="Arial" panose="020B0604020202020204" pitchFamily="34" charset="0"/>
              </a:defRPr>
            </a:lvl1pPr>
          </a:lstStyle>
          <a:p>
            <a:r>
              <a:rPr lang="en-US" dirty="0"/>
              <a:t>Section Header</a:t>
            </a:r>
          </a:p>
        </p:txBody>
      </p:sp>
    </p:spTree>
    <p:extLst>
      <p:ext uri="{BB962C8B-B14F-4D97-AF65-F5344CB8AC3E}">
        <p14:creationId xmlns:p14="http://schemas.microsoft.com/office/powerpoint/2010/main" val="14379389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Slide – Solid Gold">
    <p:bg>
      <p:bgPr>
        <a:solidFill>
          <a:schemeClr val="accent1"/>
        </a:solidFill>
        <a:effectLst/>
      </p:bgPr>
    </p:bg>
    <p:spTree>
      <p:nvGrpSpPr>
        <p:cNvPr id="1" name=""/>
        <p:cNvGrpSpPr/>
        <p:nvPr/>
      </p:nvGrpSpPr>
      <p:grpSpPr>
        <a:xfrm>
          <a:off x="0" y="0"/>
          <a:ext cx="0" cy="0"/>
          <a:chOff x="0" y="0"/>
          <a:chExt cx="0" cy="0"/>
        </a:xfrm>
      </p:grpSpPr>
      <p:sp>
        <p:nvSpPr>
          <p:cNvPr id="5" name="Subtitle 2">
            <a:extLst>
              <a:ext uri="{FF2B5EF4-FFF2-40B4-BE49-F238E27FC236}">
                <a16:creationId xmlns:a16="http://schemas.microsoft.com/office/drawing/2014/main" id="{7055E247-542B-D541-8F36-DBA97343BC92}"/>
              </a:ext>
            </a:extLst>
          </p:cNvPr>
          <p:cNvSpPr>
            <a:spLocks noGrp="1"/>
          </p:cNvSpPr>
          <p:nvPr>
            <p:ph type="subTitle" idx="1" hasCustomPrompt="1"/>
          </p:nvPr>
        </p:nvSpPr>
        <p:spPr>
          <a:xfrm>
            <a:off x="838199" y="3637441"/>
            <a:ext cx="9144000" cy="407460"/>
          </a:xfrm>
        </p:spPr>
        <p:txBody>
          <a:bodyPr/>
          <a:lstStyle>
            <a:lvl1pPr marL="0" indent="0" algn="l">
              <a:buNone/>
              <a:defRPr sz="2400" b="1">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cxnSp>
        <p:nvCxnSpPr>
          <p:cNvPr id="8" name="Straight Connector 7">
            <a:extLst>
              <a:ext uri="{FF2B5EF4-FFF2-40B4-BE49-F238E27FC236}">
                <a16:creationId xmlns:a16="http://schemas.microsoft.com/office/drawing/2014/main" id="{C4E1A789-3A04-9240-BCEC-3DACF2B52870}"/>
              </a:ext>
            </a:extLst>
          </p:cNvPr>
          <p:cNvCxnSpPr>
            <a:cxnSpLocks/>
          </p:cNvCxnSpPr>
          <p:nvPr userDrawn="1"/>
        </p:nvCxnSpPr>
        <p:spPr>
          <a:xfrm>
            <a:off x="974126" y="2450876"/>
            <a:ext cx="768531" cy="0"/>
          </a:xfrm>
          <a:prstGeom prst="line">
            <a:avLst/>
          </a:prstGeom>
          <a:ln w="6350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26CBAE84-700B-054E-8730-2262E5327E60}"/>
              </a:ext>
            </a:extLst>
          </p:cNvPr>
          <p:cNvSpPr>
            <a:spLocks noGrp="1"/>
          </p:cNvSpPr>
          <p:nvPr>
            <p:ph type="ctrTitle" hasCustomPrompt="1"/>
          </p:nvPr>
        </p:nvSpPr>
        <p:spPr>
          <a:xfrm>
            <a:off x="838199" y="2677626"/>
            <a:ext cx="9144000" cy="992326"/>
          </a:xfrm>
        </p:spPr>
        <p:txBody>
          <a:bodyPr anchor="t" anchorCtr="0">
            <a:normAutofit/>
          </a:bodyPr>
          <a:lstStyle>
            <a:lvl1pPr algn="l">
              <a:defRPr sz="6000" b="1">
                <a:solidFill>
                  <a:schemeClr val="tx1"/>
                </a:solidFill>
                <a:latin typeface="Arial" panose="020B0604020202020204" pitchFamily="34" charset="0"/>
                <a:cs typeface="Arial" panose="020B0604020202020204" pitchFamily="34" charset="0"/>
              </a:defRPr>
            </a:lvl1pPr>
          </a:lstStyle>
          <a:p>
            <a:r>
              <a:rPr lang="en-US" dirty="0"/>
              <a:t>Section Header</a:t>
            </a:r>
          </a:p>
        </p:txBody>
      </p:sp>
    </p:spTree>
    <p:extLst>
      <p:ext uri="{BB962C8B-B14F-4D97-AF65-F5344CB8AC3E}">
        <p14:creationId xmlns:p14="http://schemas.microsoft.com/office/powerpoint/2010/main" val="27212720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Slide – Photo Background">
    <p:bg>
      <p:bgPr>
        <a:solidFill>
          <a:schemeClr val="bg1"/>
        </a:solidFill>
        <a:effectLst/>
      </p:bgPr>
    </p:bg>
    <p:spTree>
      <p:nvGrpSpPr>
        <p:cNvPr id="1" name=""/>
        <p:cNvGrpSpPr/>
        <p:nvPr/>
      </p:nvGrpSpPr>
      <p:grpSpPr>
        <a:xfrm>
          <a:off x="0" y="0"/>
          <a:ext cx="0" cy="0"/>
          <a:chOff x="0" y="0"/>
          <a:chExt cx="0" cy="0"/>
        </a:xfrm>
      </p:grpSpPr>
      <p:sp>
        <p:nvSpPr>
          <p:cNvPr id="6" name="Picture Placeholder 4">
            <a:extLst>
              <a:ext uri="{FF2B5EF4-FFF2-40B4-BE49-F238E27FC236}">
                <a16:creationId xmlns:a16="http://schemas.microsoft.com/office/drawing/2014/main" id="{5FFEA7CF-83E7-764C-ABBA-82BBDBDAEC0D}"/>
              </a:ext>
            </a:extLst>
          </p:cNvPr>
          <p:cNvSpPr>
            <a:spLocks noGrp="1"/>
          </p:cNvSpPr>
          <p:nvPr>
            <p:ph type="pic" sz="quarter" idx="11"/>
          </p:nvPr>
        </p:nvSpPr>
        <p:spPr>
          <a:xfrm>
            <a:off x="0" y="0"/>
            <a:ext cx="12192000" cy="6858000"/>
          </a:xfrm>
        </p:spPr>
        <p:txBody>
          <a:bodyPr anchor="ctr" anchorCtr="0"/>
          <a:lstStyle>
            <a:lvl1pPr marL="0" indent="0" algn="ctr">
              <a:buNone/>
              <a:defRPr>
                <a:solidFill>
                  <a:schemeClr val="accent3"/>
                </a:solidFill>
              </a:defRPr>
            </a:lvl1pPr>
          </a:lstStyle>
          <a:p>
            <a:r>
              <a:rPr lang="en-US" dirty="0"/>
              <a:t>Click icon to add picture</a:t>
            </a:r>
          </a:p>
        </p:txBody>
      </p:sp>
      <p:sp>
        <p:nvSpPr>
          <p:cNvPr id="7" name="Text Placeholder 6">
            <a:extLst>
              <a:ext uri="{FF2B5EF4-FFF2-40B4-BE49-F238E27FC236}">
                <a16:creationId xmlns:a16="http://schemas.microsoft.com/office/drawing/2014/main" id="{8E5B506F-BBA1-9842-893B-0EB9BFBD1D66}"/>
              </a:ext>
            </a:extLst>
          </p:cNvPr>
          <p:cNvSpPr>
            <a:spLocks noGrp="1"/>
          </p:cNvSpPr>
          <p:nvPr>
            <p:ph type="body" sz="quarter" idx="12" hasCustomPrompt="1"/>
          </p:nvPr>
        </p:nvSpPr>
        <p:spPr>
          <a:xfrm>
            <a:off x="1072634" y="2316951"/>
            <a:ext cx="4769254" cy="707886"/>
          </a:xfrm>
          <a:solidFill>
            <a:schemeClr val="accent1"/>
          </a:solidFill>
        </p:spPr>
        <p:txBody>
          <a:bodyPr vert="horz" wrap="none" lIns="91440" anchor="ctr" anchorCtr="0">
            <a:spAutoFit/>
          </a:bodyPr>
          <a:lstStyle>
            <a:lvl1pPr marL="0" indent="0">
              <a:buNone/>
              <a:defRPr sz="4000" b="1"/>
            </a:lvl1pPr>
            <a:lvl2pPr marL="457200" indent="0">
              <a:buNone/>
              <a:defRPr/>
            </a:lvl2pPr>
            <a:lvl3pPr marL="914400" indent="0">
              <a:buNone/>
              <a:defRPr/>
            </a:lvl3pPr>
            <a:lvl4pPr marL="1371600" indent="0">
              <a:buNone/>
              <a:defRPr/>
            </a:lvl4pPr>
            <a:lvl5pPr marL="1828800" indent="0">
              <a:buNone/>
              <a:defRPr/>
            </a:lvl5pPr>
          </a:lstStyle>
          <a:p>
            <a:pPr lvl="0"/>
            <a:r>
              <a:rPr lang="en-US" dirty="0"/>
              <a:t>SECTION HEADER</a:t>
            </a:r>
          </a:p>
        </p:txBody>
      </p:sp>
    </p:spTree>
    <p:extLst>
      <p:ext uri="{BB962C8B-B14F-4D97-AF65-F5344CB8AC3E}">
        <p14:creationId xmlns:p14="http://schemas.microsoft.com/office/powerpoint/2010/main" val="34316135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ullet Sl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D6EBBA0-2B0E-FB4D-B3E3-D6D8CFD2D304}"/>
              </a:ext>
            </a:extLst>
          </p:cNvPr>
          <p:cNvSpPr/>
          <p:nvPr userDrawn="1"/>
        </p:nvSpPr>
        <p:spPr>
          <a:xfrm>
            <a:off x="0" y="6389511"/>
            <a:ext cx="12192000" cy="4684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7" name="Footer Placeholder 4">
            <a:extLst>
              <a:ext uri="{FF2B5EF4-FFF2-40B4-BE49-F238E27FC236}">
                <a16:creationId xmlns:a16="http://schemas.microsoft.com/office/drawing/2014/main" id="{4BDC48E3-2023-0242-985D-69E25BFFF8AD}"/>
              </a:ext>
            </a:extLst>
          </p:cNvPr>
          <p:cNvSpPr>
            <a:spLocks noGrp="1"/>
          </p:cNvSpPr>
          <p:nvPr>
            <p:ph type="ftr" sz="quarter" idx="3"/>
          </p:nvPr>
        </p:nvSpPr>
        <p:spPr>
          <a:xfrm>
            <a:off x="2519853" y="6441192"/>
            <a:ext cx="8684173" cy="365125"/>
          </a:xfrm>
          <a:prstGeom prst="rect">
            <a:avLst/>
          </a:prstGeom>
        </p:spPr>
        <p:txBody>
          <a:bodyPr vert="horz" lIns="91440" tIns="45720" rIns="91440" bIns="45720" rtlCol="0" anchor="ctr"/>
          <a:lstStyle>
            <a:lvl1pPr algn="l">
              <a:defRPr sz="1400" b="1">
                <a:solidFill>
                  <a:schemeClr val="bg1"/>
                </a:solidFill>
              </a:defRPr>
            </a:lvl1pPr>
          </a:lstStyle>
          <a:p>
            <a:r>
              <a:rPr lang="en-US"/>
              <a:t>View &gt;&gt; Header and Footer &gt;&gt; Add Unit Name</a:t>
            </a:r>
            <a:endParaRPr lang="en-US" dirty="0"/>
          </a:p>
        </p:txBody>
      </p:sp>
      <p:pic>
        <p:nvPicPr>
          <p:cNvPr id="13" name="Picture 12" descr="The University of Iowa">
            <a:extLst>
              <a:ext uri="{FF2B5EF4-FFF2-40B4-BE49-F238E27FC236}">
                <a16:creationId xmlns:a16="http://schemas.microsoft.com/office/drawing/2014/main" id="{F51089BB-12B1-B240-94C3-C431E554F07B}"/>
              </a:ext>
            </a:extLst>
          </p:cNvPr>
          <p:cNvPicPr>
            <a:picLocks noChangeAspect="1"/>
          </p:cNvPicPr>
          <p:nvPr userDrawn="1"/>
        </p:nvPicPr>
        <p:blipFill>
          <a:blip r:embed="rId2"/>
          <a:stretch>
            <a:fillRect/>
          </a:stretch>
        </p:blipFill>
        <p:spPr>
          <a:xfrm>
            <a:off x="838200" y="6131555"/>
            <a:ext cx="1545021" cy="733885"/>
          </a:xfrm>
          <a:prstGeom prst="rect">
            <a:avLst/>
          </a:prstGeom>
        </p:spPr>
      </p:pic>
      <p:sp>
        <p:nvSpPr>
          <p:cNvPr id="3" name="Content Placeholder 2">
            <a:extLst>
              <a:ext uri="{FF2B5EF4-FFF2-40B4-BE49-F238E27FC236}">
                <a16:creationId xmlns:a16="http://schemas.microsoft.com/office/drawing/2014/main" id="{FACD2525-98F9-924C-B8E5-083B38E28238}"/>
              </a:ext>
            </a:extLst>
          </p:cNvPr>
          <p:cNvSpPr>
            <a:spLocks noGrp="1"/>
          </p:cNvSpPr>
          <p:nvPr>
            <p:ph idx="1"/>
          </p:nvPr>
        </p:nvSpPr>
        <p:spPr>
          <a:xfrm>
            <a:off x="838200" y="1591689"/>
            <a:ext cx="10515600" cy="4388698"/>
          </a:xfrm>
        </p:spPr>
        <p:txBody>
          <a:bodyPr/>
          <a:lstStyle>
            <a:lvl1pPr marL="228600" indent="-228600">
              <a:buSzPct val="95000"/>
              <a:buFontTx/>
              <a:buBlip>
                <a:blip r:embed="rId3"/>
              </a:buBlip>
              <a:defRPr/>
            </a:lvl1pPr>
            <a:lvl2pPr marL="685800" indent="-228600">
              <a:buClr>
                <a:schemeClr val="tx2"/>
              </a:buClr>
              <a:buSzPct val="100000"/>
              <a:buFont typeface="Arial" panose="020B0604020202020204" pitchFamily="34" charset="0"/>
              <a:buChar char="•"/>
              <a:defRPr/>
            </a:lvl2pPr>
            <a:lvl3pPr marL="1143000" indent="-228600">
              <a:buClr>
                <a:schemeClr val="tx2"/>
              </a:buClr>
              <a:buSzPct val="100000"/>
              <a:buFont typeface="Arial" panose="020B0604020202020204" pitchFamily="34" charset="0"/>
              <a:buChar char="•"/>
              <a:defRPr/>
            </a:lvl3pPr>
            <a:lvl4pPr marL="1600200" indent="-228600">
              <a:buClr>
                <a:schemeClr val="tx2"/>
              </a:buClr>
              <a:buSzPct val="100000"/>
              <a:buFont typeface="Arial" panose="020B0604020202020204" pitchFamily="34" charset="0"/>
              <a:buChar char="•"/>
              <a:defRPr/>
            </a:lvl4pPr>
            <a:lvl5pPr marL="2057400" indent="-228600">
              <a:buClr>
                <a:schemeClr val="tx2"/>
              </a:buClr>
              <a:buSzPct val="100000"/>
              <a:buFont typeface="Arial" panose="020B0604020202020204" pitchFamily="34" charset="0"/>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a:extLst>
              <a:ext uri="{FF2B5EF4-FFF2-40B4-BE49-F238E27FC236}">
                <a16:creationId xmlns:a16="http://schemas.microsoft.com/office/drawing/2014/main" id="{CBB5BDD8-8221-F040-8AE0-3F33C4E24CA0}"/>
              </a:ext>
            </a:extLst>
          </p:cNvPr>
          <p:cNvCxnSpPr>
            <a:cxnSpLocks/>
          </p:cNvCxnSpPr>
          <p:nvPr userDrawn="1"/>
        </p:nvCxnSpPr>
        <p:spPr>
          <a:xfrm>
            <a:off x="838200" y="1363362"/>
            <a:ext cx="768531" cy="0"/>
          </a:xfrm>
          <a:prstGeom prst="line">
            <a:avLst/>
          </a:prstGeom>
          <a:ln w="63500"/>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045AAEF4-B950-814D-A811-CD17BDDF049C}"/>
              </a:ext>
            </a:extLst>
          </p:cNvPr>
          <p:cNvSpPr>
            <a:spLocks noGrp="1"/>
          </p:cNvSpPr>
          <p:nvPr>
            <p:ph type="title"/>
          </p:nvPr>
        </p:nvSpPr>
        <p:spPr>
          <a:xfrm>
            <a:off x="739345" y="494273"/>
            <a:ext cx="10515600" cy="869089"/>
          </a:xfrm>
        </p:spPr>
        <p:txBody>
          <a:bodyPr/>
          <a:lstStyle/>
          <a:p>
            <a:r>
              <a:rPr lang="en-US" dirty="0"/>
              <a:t>Click to edit Master title style</a:t>
            </a:r>
          </a:p>
        </p:txBody>
      </p:sp>
    </p:spTree>
    <p:extLst>
      <p:ext uri="{BB962C8B-B14F-4D97-AF65-F5344CB8AC3E}">
        <p14:creationId xmlns:p14="http://schemas.microsoft.com/office/powerpoint/2010/main" val="6911653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Bullet Slide - 2 Line Titl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D6EBBA0-2B0E-FB4D-B3E3-D6D8CFD2D304}"/>
              </a:ext>
            </a:extLst>
          </p:cNvPr>
          <p:cNvSpPr/>
          <p:nvPr userDrawn="1"/>
        </p:nvSpPr>
        <p:spPr>
          <a:xfrm>
            <a:off x="0" y="6389511"/>
            <a:ext cx="12192000" cy="4684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7" name="Footer Placeholder 4">
            <a:extLst>
              <a:ext uri="{FF2B5EF4-FFF2-40B4-BE49-F238E27FC236}">
                <a16:creationId xmlns:a16="http://schemas.microsoft.com/office/drawing/2014/main" id="{4BDC48E3-2023-0242-985D-69E25BFFF8AD}"/>
              </a:ext>
            </a:extLst>
          </p:cNvPr>
          <p:cNvSpPr>
            <a:spLocks noGrp="1"/>
          </p:cNvSpPr>
          <p:nvPr>
            <p:ph type="ftr" sz="quarter" idx="3"/>
          </p:nvPr>
        </p:nvSpPr>
        <p:spPr>
          <a:xfrm>
            <a:off x="2519853" y="6441192"/>
            <a:ext cx="8684173" cy="365125"/>
          </a:xfrm>
          <a:prstGeom prst="rect">
            <a:avLst/>
          </a:prstGeom>
        </p:spPr>
        <p:txBody>
          <a:bodyPr vert="horz" lIns="91440" tIns="45720" rIns="91440" bIns="45720" rtlCol="0" anchor="ctr"/>
          <a:lstStyle>
            <a:lvl1pPr algn="l">
              <a:defRPr sz="1400" b="1">
                <a:solidFill>
                  <a:schemeClr val="bg1"/>
                </a:solidFill>
              </a:defRPr>
            </a:lvl1pPr>
          </a:lstStyle>
          <a:p>
            <a:r>
              <a:rPr lang="en-US"/>
              <a:t>View &gt;&gt; Header and Footer &gt;&gt; Add Unit Name</a:t>
            </a:r>
            <a:endParaRPr lang="en-US" dirty="0"/>
          </a:p>
        </p:txBody>
      </p:sp>
      <p:pic>
        <p:nvPicPr>
          <p:cNvPr id="11" name="Picture 10" descr="The University of Iowa">
            <a:extLst>
              <a:ext uri="{FF2B5EF4-FFF2-40B4-BE49-F238E27FC236}">
                <a16:creationId xmlns:a16="http://schemas.microsoft.com/office/drawing/2014/main" id="{CFF14CD2-6839-EF4B-BE95-D8FF44EDAFE3}"/>
              </a:ext>
            </a:extLst>
          </p:cNvPr>
          <p:cNvPicPr>
            <a:picLocks noChangeAspect="1"/>
          </p:cNvPicPr>
          <p:nvPr userDrawn="1"/>
        </p:nvPicPr>
        <p:blipFill>
          <a:blip r:embed="rId2"/>
          <a:stretch>
            <a:fillRect/>
          </a:stretch>
        </p:blipFill>
        <p:spPr>
          <a:xfrm>
            <a:off x="838200" y="6131555"/>
            <a:ext cx="1545021" cy="733885"/>
          </a:xfrm>
          <a:prstGeom prst="rect">
            <a:avLst/>
          </a:prstGeom>
        </p:spPr>
      </p:pic>
      <p:sp>
        <p:nvSpPr>
          <p:cNvPr id="3" name="Content Placeholder 2">
            <a:extLst>
              <a:ext uri="{FF2B5EF4-FFF2-40B4-BE49-F238E27FC236}">
                <a16:creationId xmlns:a16="http://schemas.microsoft.com/office/drawing/2014/main" id="{FACD2525-98F9-924C-B8E5-083B38E28238}"/>
              </a:ext>
            </a:extLst>
          </p:cNvPr>
          <p:cNvSpPr>
            <a:spLocks noGrp="1"/>
          </p:cNvSpPr>
          <p:nvPr>
            <p:ph idx="1"/>
          </p:nvPr>
        </p:nvSpPr>
        <p:spPr>
          <a:xfrm>
            <a:off x="838200" y="1987101"/>
            <a:ext cx="10515600" cy="4018000"/>
          </a:xfrm>
        </p:spPr>
        <p:txBody>
          <a:bodyPr/>
          <a:lstStyle>
            <a:lvl1pPr marL="228600" indent="-228600">
              <a:buSzPct val="95000"/>
              <a:buFontTx/>
              <a:buBlip>
                <a:blip r:embed="rId3"/>
              </a:buBlip>
              <a:defRPr/>
            </a:lvl1pPr>
            <a:lvl2pPr marL="685800" indent="-228600">
              <a:buClr>
                <a:schemeClr val="tx2"/>
              </a:buClr>
              <a:buSzPct val="100000"/>
              <a:buFont typeface="Arial" panose="020B0604020202020204" pitchFamily="34" charset="0"/>
              <a:buChar char="•"/>
              <a:defRPr/>
            </a:lvl2pPr>
            <a:lvl3pPr marL="1143000" indent="-228600">
              <a:buClr>
                <a:schemeClr val="tx2"/>
              </a:buClr>
              <a:buSzPct val="100000"/>
              <a:buFont typeface="Arial" panose="020B0604020202020204" pitchFamily="34" charset="0"/>
              <a:buChar char="•"/>
              <a:defRPr/>
            </a:lvl3pPr>
            <a:lvl4pPr marL="1600200" indent="-228600">
              <a:buClr>
                <a:schemeClr val="tx2"/>
              </a:buClr>
              <a:buSzPct val="100000"/>
              <a:buFont typeface="Arial" panose="020B0604020202020204" pitchFamily="34" charset="0"/>
              <a:buChar char="•"/>
              <a:defRPr/>
            </a:lvl4pPr>
            <a:lvl5pPr marL="2057400" indent="-228600">
              <a:buClr>
                <a:schemeClr val="tx2"/>
              </a:buClr>
              <a:buSzPct val="100000"/>
              <a:buFont typeface="Arial" panose="020B0604020202020204" pitchFamily="34" charset="0"/>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a:extLst>
              <a:ext uri="{FF2B5EF4-FFF2-40B4-BE49-F238E27FC236}">
                <a16:creationId xmlns:a16="http://schemas.microsoft.com/office/drawing/2014/main" id="{CBB5BDD8-8221-F040-8AE0-3F33C4E24CA0}"/>
              </a:ext>
            </a:extLst>
          </p:cNvPr>
          <p:cNvCxnSpPr>
            <a:cxnSpLocks/>
          </p:cNvCxnSpPr>
          <p:nvPr userDrawn="1"/>
        </p:nvCxnSpPr>
        <p:spPr>
          <a:xfrm>
            <a:off x="838200" y="1734062"/>
            <a:ext cx="768531" cy="0"/>
          </a:xfrm>
          <a:prstGeom prst="line">
            <a:avLst/>
          </a:prstGeom>
          <a:ln w="63500"/>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045AAEF4-B950-814D-A811-CD17BDDF049C}"/>
              </a:ext>
            </a:extLst>
          </p:cNvPr>
          <p:cNvSpPr>
            <a:spLocks noGrp="1"/>
          </p:cNvSpPr>
          <p:nvPr>
            <p:ph type="title" hasCustomPrompt="1"/>
          </p:nvPr>
        </p:nvSpPr>
        <p:spPr>
          <a:xfrm>
            <a:off x="764058" y="365125"/>
            <a:ext cx="10515600" cy="1331865"/>
          </a:xfrm>
        </p:spPr>
        <p:txBody>
          <a:bodyPr/>
          <a:lstStyle/>
          <a:p>
            <a:r>
              <a:rPr lang="en-US" dirty="0"/>
              <a:t>Click to edit Master title style </a:t>
            </a:r>
            <a:br>
              <a:rPr lang="en-US" dirty="0"/>
            </a:br>
            <a:r>
              <a:rPr lang="en-US" dirty="0"/>
              <a:t>that runs to two lines</a:t>
            </a:r>
          </a:p>
        </p:txBody>
      </p:sp>
    </p:spTree>
    <p:extLst>
      <p:ext uri="{BB962C8B-B14F-4D97-AF65-F5344CB8AC3E}">
        <p14:creationId xmlns:p14="http://schemas.microsoft.com/office/powerpoint/2010/main" val="28979633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ullet Slide - Photo">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E8E5D18-D14C-2E49-8475-3B6767E2DE9A}"/>
              </a:ext>
            </a:extLst>
          </p:cNvPr>
          <p:cNvSpPr/>
          <p:nvPr userDrawn="1"/>
        </p:nvSpPr>
        <p:spPr>
          <a:xfrm>
            <a:off x="0" y="6389511"/>
            <a:ext cx="12192000" cy="4684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7" name="Footer Placeholder 4">
            <a:extLst>
              <a:ext uri="{FF2B5EF4-FFF2-40B4-BE49-F238E27FC236}">
                <a16:creationId xmlns:a16="http://schemas.microsoft.com/office/drawing/2014/main" id="{4BDC48E3-2023-0242-985D-69E25BFFF8AD}"/>
              </a:ext>
            </a:extLst>
          </p:cNvPr>
          <p:cNvSpPr>
            <a:spLocks noGrp="1"/>
          </p:cNvSpPr>
          <p:nvPr>
            <p:ph type="ftr" sz="quarter" idx="3"/>
          </p:nvPr>
        </p:nvSpPr>
        <p:spPr>
          <a:xfrm>
            <a:off x="2519853" y="6441192"/>
            <a:ext cx="8684173" cy="365125"/>
          </a:xfrm>
          <a:prstGeom prst="rect">
            <a:avLst/>
          </a:prstGeom>
        </p:spPr>
        <p:txBody>
          <a:bodyPr vert="horz" lIns="91440" tIns="45720" rIns="91440" bIns="45720" rtlCol="0" anchor="ctr"/>
          <a:lstStyle>
            <a:lvl1pPr algn="l">
              <a:defRPr sz="1400" b="1">
                <a:solidFill>
                  <a:schemeClr val="bg1"/>
                </a:solidFill>
              </a:defRPr>
            </a:lvl1pPr>
          </a:lstStyle>
          <a:p>
            <a:r>
              <a:rPr lang="en-US"/>
              <a:t>View &gt;&gt; Header and Footer &gt;&gt; Add Unit Name</a:t>
            </a:r>
            <a:endParaRPr lang="en-US" dirty="0"/>
          </a:p>
        </p:txBody>
      </p:sp>
      <p:pic>
        <p:nvPicPr>
          <p:cNvPr id="13" name="Picture 12" descr="The University of Iowa">
            <a:extLst>
              <a:ext uri="{FF2B5EF4-FFF2-40B4-BE49-F238E27FC236}">
                <a16:creationId xmlns:a16="http://schemas.microsoft.com/office/drawing/2014/main" id="{331EC016-F850-1E4A-A65C-1A14626CEA65}"/>
              </a:ext>
            </a:extLst>
          </p:cNvPr>
          <p:cNvPicPr>
            <a:picLocks noChangeAspect="1"/>
          </p:cNvPicPr>
          <p:nvPr userDrawn="1"/>
        </p:nvPicPr>
        <p:blipFill>
          <a:blip r:embed="rId2"/>
          <a:stretch>
            <a:fillRect/>
          </a:stretch>
        </p:blipFill>
        <p:spPr>
          <a:xfrm>
            <a:off x="838200" y="6131555"/>
            <a:ext cx="1545021" cy="733885"/>
          </a:xfrm>
          <a:prstGeom prst="rect">
            <a:avLst/>
          </a:prstGeom>
        </p:spPr>
      </p:pic>
      <p:sp>
        <p:nvSpPr>
          <p:cNvPr id="5" name="Picture Placeholder 4">
            <a:extLst>
              <a:ext uri="{FF2B5EF4-FFF2-40B4-BE49-F238E27FC236}">
                <a16:creationId xmlns:a16="http://schemas.microsoft.com/office/drawing/2014/main" id="{E42EEDE3-0B18-E049-BE23-974E50C72979}"/>
              </a:ext>
            </a:extLst>
          </p:cNvPr>
          <p:cNvSpPr>
            <a:spLocks noGrp="1"/>
          </p:cNvSpPr>
          <p:nvPr>
            <p:ph type="pic" sz="quarter" idx="11"/>
          </p:nvPr>
        </p:nvSpPr>
        <p:spPr>
          <a:xfrm>
            <a:off x="7159502" y="0"/>
            <a:ext cx="5029200" cy="6392452"/>
          </a:xfrm>
          <a:prstGeom prst="rect">
            <a:avLst/>
          </a:prstGeom>
        </p:spPr>
        <p:txBody>
          <a:bodyPr anchor="ctr" anchorCtr="0"/>
          <a:lstStyle>
            <a:lvl1pPr marL="0" indent="0" algn="ctr">
              <a:buNone/>
              <a:defRPr b="0" i="0">
                <a:solidFill>
                  <a:schemeClr val="accent3"/>
                </a:solidFill>
                <a:latin typeface="Arial" panose="020B0604020202020204" pitchFamily="34" charset="0"/>
              </a:defRPr>
            </a:lvl1pPr>
          </a:lstStyle>
          <a:p>
            <a:r>
              <a:rPr lang="en-US" dirty="0"/>
              <a:t>Click icon to add picture</a:t>
            </a:r>
          </a:p>
        </p:txBody>
      </p:sp>
      <p:sp>
        <p:nvSpPr>
          <p:cNvPr id="3" name="Content Placeholder 2">
            <a:extLst>
              <a:ext uri="{FF2B5EF4-FFF2-40B4-BE49-F238E27FC236}">
                <a16:creationId xmlns:a16="http://schemas.microsoft.com/office/drawing/2014/main" id="{FACD2525-98F9-924C-B8E5-083B38E28238}"/>
              </a:ext>
            </a:extLst>
          </p:cNvPr>
          <p:cNvSpPr>
            <a:spLocks noGrp="1"/>
          </p:cNvSpPr>
          <p:nvPr>
            <p:ph idx="1"/>
          </p:nvPr>
        </p:nvSpPr>
        <p:spPr>
          <a:xfrm>
            <a:off x="838200" y="1962386"/>
            <a:ext cx="5562600" cy="3923407"/>
          </a:xfrm>
        </p:spPr>
        <p:txBody>
          <a:bodyPr/>
          <a:lstStyle>
            <a:lvl1pPr marL="228600" indent="-228600">
              <a:buSzPct val="95000"/>
              <a:buFontTx/>
              <a:buBlip>
                <a:blip r:embed="rId3"/>
              </a:buBlip>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1" name="Straight Connector 10">
            <a:extLst>
              <a:ext uri="{FF2B5EF4-FFF2-40B4-BE49-F238E27FC236}">
                <a16:creationId xmlns:a16="http://schemas.microsoft.com/office/drawing/2014/main" id="{B7458B34-F735-D249-820C-C797A1F1FED6}"/>
              </a:ext>
            </a:extLst>
          </p:cNvPr>
          <p:cNvCxnSpPr>
            <a:cxnSpLocks/>
          </p:cNvCxnSpPr>
          <p:nvPr userDrawn="1"/>
        </p:nvCxnSpPr>
        <p:spPr>
          <a:xfrm>
            <a:off x="838200" y="1734062"/>
            <a:ext cx="768531" cy="0"/>
          </a:xfrm>
          <a:prstGeom prst="line">
            <a:avLst/>
          </a:prstGeom>
          <a:ln w="63500"/>
        </p:spPr>
        <p:style>
          <a:lnRef idx="1">
            <a:schemeClr val="accent1"/>
          </a:lnRef>
          <a:fillRef idx="0">
            <a:schemeClr val="accent1"/>
          </a:fillRef>
          <a:effectRef idx="0">
            <a:schemeClr val="accent1"/>
          </a:effectRef>
          <a:fontRef idx="minor">
            <a:schemeClr val="tx1"/>
          </a:fontRef>
        </p:style>
      </p:cxnSp>
      <p:sp>
        <p:nvSpPr>
          <p:cNvPr id="10" name="Title 1">
            <a:extLst>
              <a:ext uri="{FF2B5EF4-FFF2-40B4-BE49-F238E27FC236}">
                <a16:creationId xmlns:a16="http://schemas.microsoft.com/office/drawing/2014/main" id="{DACFD86F-631F-DB40-8919-BA8E20BF834E}"/>
              </a:ext>
            </a:extLst>
          </p:cNvPr>
          <p:cNvSpPr>
            <a:spLocks noGrp="1"/>
          </p:cNvSpPr>
          <p:nvPr>
            <p:ph type="title"/>
          </p:nvPr>
        </p:nvSpPr>
        <p:spPr>
          <a:xfrm>
            <a:off x="764058" y="365125"/>
            <a:ext cx="5636742" cy="1331865"/>
          </a:xfrm>
        </p:spPr>
        <p:txBody>
          <a:bodyPr/>
          <a:lstStyle/>
          <a:p>
            <a:r>
              <a:rPr lang="en-US" dirty="0"/>
              <a:t>Click to edit Master title style</a:t>
            </a:r>
          </a:p>
        </p:txBody>
      </p:sp>
    </p:spTree>
    <p:extLst>
      <p:ext uri="{BB962C8B-B14F-4D97-AF65-F5344CB8AC3E}">
        <p14:creationId xmlns:p14="http://schemas.microsoft.com/office/powerpoint/2010/main" val="26255009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ullet Slide - Photo Collag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B8D99024-F68B-C04C-A2AC-E78D62D8E79D}"/>
              </a:ext>
            </a:extLst>
          </p:cNvPr>
          <p:cNvSpPr/>
          <p:nvPr userDrawn="1"/>
        </p:nvSpPr>
        <p:spPr>
          <a:xfrm>
            <a:off x="0" y="6389511"/>
            <a:ext cx="12192000" cy="4684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7" name="Footer Placeholder 4">
            <a:extLst>
              <a:ext uri="{FF2B5EF4-FFF2-40B4-BE49-F238E27FC236}">
                <a16:creationId xmlns:a16="http://schemas.microsoft.com/office/drawing/2014/main" id="{4BDC48E3-2023-0242-985D-69E25BFFF8AD}"/>
              </a:ext>
            </a:extLst>
          </p:cNvPr>
          <p:cNvSpPr>
            <a:spLocks noGrp="1"/>
          </p:cNvSpPr>
          <p:nvPr>
            <p:ph type="ftr" sz="quarter" idx="3"/>
          </p:nvPr>
        </p:nvSpPr>
        <p:spPr>
          <a:xfrm>
            <a:off x="2519853" y="6441192"/>
            <a:ext cx="8684173" cy="365125"/>
          </a:xfrm>
          <a:prstGeom prst="rect">
            <a:avLst/>
          </a:prstGeom>
        </p:spPr>
        <p:txBody>
          <a:bodyPr vert="horz" lIns="91440" tIns="45720" rIns="91440" bIns="45720" rtlCol="0" anchor="ctr"/>
          <a:lstStyle>
            <a:lvl1pPr algn="l">
              <a:defRPr sz="1400" b="1">
                <a:solidFill>
                  <a:schemeClr val="bg1"/>
                </a:solidFill>
              </a:defRPr>
            </a:lvl1pPr>
          </a:lstStyle>
          <a:p>
            <a:r>
              <a:rPr lang="en-US"/>
              <a:t>View &gt;&gt; Header and Footer &gt;&gt; Add Unit Name</a:t>
            </a:r>
            <a:endParaRPr lang="en-US" dirty="0"/>
          </a:p>
        </p:txBody>
      </p:sp>
      <p:pic>
        <p:nvPicPr>
          <p:cNvPr id="19" name="Picture 18" descr="The University of Iowa">
            <a:extLst>
              <a:ext uri="{FF2B5EF4-FFF2-40B4-BE49-F238E27FC236}">
                <a16:creationId xmlns:a16="http://schemas.microsoft.com/office/drawing/2014/main" id="{ED076C9B-2E43-A040-8258-28E87FCCDB9B}"/>
              </a:ext>
            </a:extLst>
          </p:cNvPr>
          <p:cNvPicPr>
            <a:picLocks noChangeAspect="1"/>
          </p:cNvPicPr>
          <p:nvPr userDrawn="1"/>
        </p:nvPicPr>
        <p:blipFill>
          <a:blip r:embed="rId2"/>
          <a:stretch>
            <a:fillRect/>
          </a:stretch>
        </p:blipFill>
        <p:spPr>
          <a:xfrm>
            <a:off x="838200" y="6131555"/>
            <a:ext cx="1545021" cy="733885"/>
          </a:xfrm>
          <a:prstGeom prst="rect">
            <a:avLst/>
          </a:prstGeom>
        </p:spPr>
      </p:pic>
      <p:sp>
        <p:nvSpPr>
          <p:cNvPr id="6" name="Picture Placeholder 4">
            <a:extLst>
              <a:ext uri="{FF2B5EF4-FFF2-40B4-BE49-F238E27FC236}">
                <a16:creationId xmlns:a16="http://schemas.microsoft.com/office/drawing/2014/main" id="{3E5CE386-BEFE-FE49-A675-D93BEDF680BC}"/>
              </a:ext>
            </a:extLst>
          </p:cNvPr>
          <p:cNvSpPr>
            <a:spLocks noGrp="1"/>
          </p:cNvSpPr>
          <p:nvPr>
            <p:ph type="pic" sz="quarter" idx="11" hasCustomPrompt="1"/>
          </p:nvPr>
        </p:nvSpPr>
        <p:spPr>
          <a:xfrm>
            <a:off x="7170389" y="3243106"/>
            <a:ext cx="5021612" cy="3149712"/>
          </a:xfrm>
          <a:prstGeom prst="rect">
            <a:avLst/>
          </a:prstGeom>
        </p:spPr>
        <p:txBody>
          <a:bodyPr anchor="ctr" anchorCtr="0"/>
          <a:lstStyle>
            <a:lvl1pPr marL="0" indent="0" algn="ctr">
              <a:buNone/>
              <a:defRPr b="0" i="0">
                <a:solidFill>
                  <a:schemeClr val="accent3"/>
                </a:solidFill>
                <a:latin typeface="Arial" panose="020B0604020202020204" pitchFamily="34" charset="0"/>
                <a:cs typeface="Arial" panose="020B0604020202020204" pitchFamily="34" charset="0"/>
              </a:defRPr>
            </a:lvl1pPr>
          </a:lstStyle>
          <a:p>
            <a:r>
              <a:rPr lang="en-US" dirty="0"/>
              <a:t> Click icon to add picture </a:t>
            </a:r>
          </a:p>
        </p:txBody>
      </p:sp>
      <p:sp>
        <p:nvSpPr>
          <p:cNvPr id="8" name="Picture Placeholder 4">
            <a:extLst>
              <a:ext uri="{FF2B5EF4-FFF2-40B4-BE49-F238E27FC236}">
                <a16:creationId xmlns:a16="http://schemas.microsoft.com/office/drawing/2014/main" id="{04FCC643-718F-7645-8F8D-0BFC94D0506B}"/>
              </a:ext>
            </a:extLst>
          </p:cNvPr>
          <p:cNvSpPr>
            <a:spLocks noGrp="1"/>
          </p:cNvSpPr>
          <p:nvPr>
            <p:ph type="pic" sz="quarter" idx="14"/>
          </p:nvPr>
        </p:nvSpPr>
        <p:spPr>
          <a:xfrm>
            <a:off x="7159502" y="0"/>
            <a:ext cx="2483404" cy="3191425"/>
          </a:xfrm>
          <a:prstGeom prst="rect">
            <a:avLst/>
          </a:prstGeom>
        </p:spPr>
        <p:txBody>
          <a:bodyPr anchor="ctr" anchorCtr="0"/>
          <a:lstStyle>
            <a:lvl1pPr marL="0" indent="0" algn="ctr">
              <a:buNone/>
              <a:defRPr b="0" i="0">
                <a:solidFill>
                  <a:schemeClr val="accent3"/>
                </a:solidFill>
                <a:latin typeface="Arial" panose="020B0604020202020204" pitchFamily="34" charset="0"/>
                <a:cs typeface="Arial" panose="020B0604020202020204" pitchFamily="34" charset="0"/>
              </a:defRPr>
            </a:lvl1pPr>
          </a:lstStyle>
          <a:p>
            <a:r>
              <a:rPr lang="en-US" dirty="0"/>
              <a:t>Click icon to add picture</a:t>
            </a:r>
          </a:p>
        </p:txBody>
      </p:sp>
      <p:sp>
        <p:nvSpPr>
          <p:cNvPr id="9" name="Picture Placeholder 4">
            <a:extLst>
              <a:ext uri="{FF2B5EF4-FFF2-40B4-BE49-F238E27FC236}">
                <a16:creationId xmlns:a16="http://schemas.microsoft.com/office/drawing/2014/main" id="{41C31617-CC11-4C42-B6D0-164DF6AFBF41}"/>
              </a:ext>
            </a:extLst>
          </p:cNvPr>
          <p:cNvSpPr>
            <a:spLocks noGrp="1"/>
          </p:cNvSpPr>
          <p:nvPr>
            <p:ph type="pic" sz="quarter" idx="15"/>
          </p:nvPr>
        </p:nvSpPr>
        <p:spPr>
          <a:xfrm>
            <a:off x="9695874" y="0"/>
            <a:ext cx="2483404" cy="3191425"/>
          </a:xfrm>
          <a:prstGeom prst="rect">
            <a:avLst/>
          </a:prstGeom>
        </p:spPr>
        <p:txBody>
          <a:bodyPr anchor="ctr" anchorCtr="0"/>
          <a:lstStyle>
            <a:lvl1pPr marL="0" indent="0" algn="ctr">
              <a:buNone/>
              <a:defRPr b="0" i="0">
                <a:solidFill>
                  <a:schemeClr val="accent3"/>
                </a:solidFill>
                <a:latin typeface="Arial" panose="020B0604020202020204" pitchFamily="34" charset="0"/>
                <a:cs typeface="Arial" panose="020B0604020202020204" pitchFamily="34" charset="0"/>
              </a:defRPr>
            </a:lvl1pPr>
          </a:lstStyle>
          <a:p>
            <a:r>
              <a:rPr lang="en-US" dirty="0"/>
              <a:t>Click icon to add picture</a:t>
            </a:r>
          </a:p>
        </p:txBody>
      </p:sp>
      <p:sp>
        <p:nvSpPr>
          <p:cNvPr id="18" name="Content Placeholder 2">
            <a:extLst>
              <a:ext uri="{FF2B5EF4-FFF2-40B4-BE49-F238E27FC236}">
                <a16:creationId xmlns:a16="http://schemas.microsoft.com/office/drawing/2014/main" id="{65D1D7B4-E242-C142-8F5F-F3301CC02498}"/>
              </a:ext>
            </a:extLst>
          </p:cNvPr>
          <p:cNvSpPr>
            <a:spLocks noGrp="1"/>
          </p:cNvSpPr>
          <p:nvPr>
            <p:ph idx="1"/>
          </p:nvPr>
        </p:nvSpPr>
        <p:spPr>
          <a:xfrm>
            <a:off x="838200" y="1962386"/>
            <a:ext cx="5562600" cy="3923407"/>
          </a:xfrm>
        </p:spPr>
        <p:txBody>
          <a:bodyPr/>
          <a:lstStyle>
            <a:lvl1pPr marL="228600" indent="-228600">
              <a:buSzPct val="95000"/>
              <a:buFontTx/>
              <a:buBlip>
                <a:blip r:embed="rId3"/>
              </a:buBlip>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7" name="Straight Connector 16">
            <a:extLst>
              <a:ext uri="{FF2B5EF4-FFF2-40B4-BE49-F238E27FC236}">
                <a16:creationId xmlns:a16="http://schemas.microsoft.com/office/drawing/2014/main" id="{EB28F420-DDD1-5E4A-9513-EAE252D759FE}"/>
              </a:ext>
            </a:extLst>
          </p:cNvPr>
          <p:cNvCxnSpPr>
            <a:cxnSpLocks/>
          </p:cNvCxnSpPr>
          <p:nvPr userDrawn="1"/>
        </p:nvCxnSpPr>
        <p:spPr>
          <a:xfrm>
            <a:off x="838200" y="1734062"/>
            <a:ext cx="768531" cy="0"/>
          </a:xfrm>
          <a:prstGeom prst="line">
            <a:avLst/>
          </a:prstGeom>
          <a:ln w="63500"/>
        </p:spPr>
        <p:style>
          <a:lnRef idx="1">
            <a:schemeClr val="accent1"/>
          </a:lnRef>
          <a:fillRef idx="0">
            <a:schemeClr val="accent1"/>
          </a:fillRef>
          <a:effectRef idx="0">
            <a:schemeClr val="accent1"/>
          </a:effectRef>
          <a:fontRef idx="minor">
            <a:schemeClr val="tx1"/>
          </a:fontRef>
        </p:style>
      </p:cxnSp>
      <p:sp>
        <p:nvSpPr>
          <p:cNvPr id="16" name="Title 1">
            <a:extLst>
              <a:ext uri="{FF2B5EF4-FFF2-40B4-BE49-F238E27FC236}">
                <a16:creationId xmlns:a16="http://schemas.microsoft.com/office/drawing/2014/main" id="{7524483D-CFE3-E34D-BB74-CEDD541765E2}"/>
              </a:ext>
            </a:extLst>
          </p:cNvPr>
          <p:cNvSpPr>
            <a:spLocks noGrp="1"/>
          </p:cNvSpPr>
          <p:nvPr>
            <p:ph type="title"/>
          </p:nvPr>
        </p:nvSpPr>
        <p:spPr>
          <a:xfrm>
            <a:off x="751701" y="365125"/>
            <a:ext cx="5636742" cy="1331865"/>
          </a:xfrm>
        </p:spPr>
        <p:txBody>
          <a:bodyPr/>
          <a:lstStyle/>
          <a:p>
            <a:r>
              <a:rPr lang="en-US" dirty="0"/>
              <a:t>Click to edit Master title style</a:t>
            </a:r>
          </a:p>
        </p:txBody>
      </p:sp>
    </p:spTree>
    <p:extLst>
      <p:ext uri="{BB962C8B-B14F-4D97-AF65-F5344CB8AC3E}">
        <p14:creationId xmlns:p14="http://schemas.microsoft.com/office/powerpoint/2010/main" val="13380726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5D47C82-65E8-6F4A-93F5-B60D5D90FAEC}"/>
              </a:ext>
            </a:extLst>
          </p:cNvPr>
          <p:cNvSpPr>
            <a:spLocks noGrp="1"/>
          </p:cNvSpPr>
          <p:nvPr>
            <p:ph type="title"/>
          </p:nvPr>
        </p:nvSpPr>
        <p:spPr>
          <a:xfrm>
            <a:off x="838200" y="365126"/>
            <a:ext cx="10515600" cy="896116"/>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50D0A12C-E82E-3F40-8F2F-F914F24F0B6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970061491"/>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9" r:id="rId3"/>
    <p:sldLayoutId id="2147483663" r:id="rId4"/>
    <p:sldLayoutId id="2147483661" r:id="rId5"/>
    <p:sldLayoutId id="2147483650" r:id="rId6"/>
    <p:sldLayoutId id="2147483662" r:id="rId7"/>
    <p:sldLayoutId id="2147483654" r:id="rId8"/>
    <p:sldLayoutId id="2147483655" r:id="rId9"/>
    <p:sldLayoutId id="2147483665" r:id="rId10"/>
    <p:sldLayoutId id="2147483664" r:id="rId11"/>
    <p:sldLayoutId id="2147483666" r:id="rId12"/>
    <p:sldLayoutId id="2147483667" r:id="rId13"/>
  </p:sldLayoutIdLst>
  <p:hf sldNum="0" hdr="0" dt="0"/>
  <p:txStyles>
    <p:titleStyle>
      <a:lvl1pPr algn="l" defTabSz="914400" rtl="0" eaLnBrk="1" latinLnBrk="0" hangingPunct="1">
        <a:lnSpc>
          <a:spcPct val="90000"/>
        </a:lnSpc>
        <a:spcBef>
          <a:spcPct val="0"/>
        </a:spcBef>
        <a:buNone/>
        <a:defRPr sz="40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6.xml"/><Relationship Id="rId4" Type="http://schemas.openxmlformats.org/officeDocument/2006/relationships/hyperlink" Target="http://lifelonglearning.lib.uiowa.edu/" TargetMode="External"/></Relationships>
</file>

<file path=ppt/slides/_rels/slide12.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tiff"/><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g"/><Relationship Id="rId1" Type="http://schemas.openxmlformats.org/officeDocument/2006/relationships/slideLayout" Target="../slideLayouts/slideLayout6.xml"/><Relationship Id="rId5" Type="http://schemas.openxmlformats.org/officeDocument/2006/relationships/hyperlink" Target="https://stanleymuseum.uiowa.edu/education/older-adults/" TargetMode="External"/><Relationship Id="rId4" Type="http://schemas.openxmlformats.org/officeDocument/2006/relationships/image" Target="../media/image10.jpeg"/></Relationships>
</file>

<file path=ppt/slides/_rels/slide4.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hyperlink" Target="https://stanleymuseum.uiowa.edu/education/older-adults/slc-museum-from-home-emails/" TargetMode="External"/><Relationship Id="rId1" Type="http://schemas.openxmlformats.org/officeDocument/2006/relationships/slideLayout" Target="../slideLayouts/slideLayout6.xml"/><Relationship Id="rId4" Type="http://schemas.openxmlformats.org/officeDocument/2006/relationships/image" Target="../media/image13.jpg"/></Relationships>
</file>

<file path=ppt/slides/_rels/slide6.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svg"/><Relationship Id="rId7"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6.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hyperlink" Target="http://lifelonglearning.lib.uiowa.edu/" TargetMode="Externa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480B23-7308-1745-A1A9-A5522BA49EE8}"/>
              </a:ext>
            </a:extLst>
          </p:cNvPr>
          <p:cNvSpPr>
            <a:spLocks noGrp="1"/>
          </p:cNvSpPr>
          <p:nvPr>
            <p:ph type="ctrTitle"/>
          </p:nvPr>
        </p:nvSpPr>
        <p:spPr>
          <a:xfrm>
            <a:off x="838198" y="2677626"/>
            <a:ext cx="11353801" cy="1519801"/>
          </a:xfrm>
        </p:spPr>
        <p:txBody>
          <a:bodyPr>
            <a:normAutofit fontScale="90000"/>
          </a:bodyPr>
          <a:lstStyle/>
          <a:p>
            <a:r>
              <a:rPr lang="en-US" sz="6700" dirty="0">
                <a:latin typeface="Arial"/>
                <a:cs typeface="Arial"/>
              </a:rPr>
              <a:t>CRISIS BRINGS CONNECTION</a:t>
            </a:r>
            <a:br>
              <a:rPr lang="en-US" dirty="0">
                <a:latin typeface="Arial"/>
                <a:cs typeface="Arial"/>
              </a:rPr>
            </a:br>
            <a:r>
              <a:rPr lang="en-US" sz="5000" dirty="0">
                <a:latin typeface="Arial"/>
                <a:cs typeface="Arial"/>
              </a:rPr>
              <a:t>Virtual Programming for Older Adults</a:t>
            </a:r>
            <a:endParaRPr lang="en-US" sz="5000" dirty="0"/>
          </a:p>
        </p:txBody>
      </p:sp>
      <p:sp>
        <p:nvSpPr>
          <p:cNvPr id="12" name="Subtitle 11">
            <a:extLst>
              <a:ext uri="{FF2B5EF4-FFF2-40B4-BE49-F238E27FC236}">
                <a16:creationId xmlns:a16="http://schemas.microsoft.com/office/drawing/2014/main" id="{ADA0161C-D166-6E4C-8069-E1FBFE0BE5F2}"/>
              </a:ext>
            </a:extLst>
          </p:cNvPr>
          <p:cNvSpPr>
            <a:spLocks noGrp="1"/>
          </p:cNvSpPr>
          <p:nvPr>
            <p:ph type="subTitle" idx="1"/>
          </p:nvPr>
        </p:nvSpPr>
        <p:spPr>
          <a:xfrm>
            <a:off x="838197" y="4741134"/>
            <a:ext cx="9144000" cy="407460"/>
          </a:xfrm>
        </p:spPr>
        <p:txBody>
          <a:bodyPr vert="horz" lIns="91440" tIns="45720" rIns="91440" bIns="45720" rtlCol="0" anchor="t">
            <a:noAutofit/>
          </a:bodyPr>
          <a:lstStyle/>
          <a:p>
            <a:r>
              <a:rPr lang="en-US" sz="4500" dirty="0">
                <a:solidFill>
                  <a:srgbClr val="FFCD00"/>
                </a:solidFill>
                <a:latin typeface="Arial"/>
                <a:cs typeface="Arial"/>
              </a:rPr>
              <a:t>AMANDA LENSING</a:t>
            </a:r>
            <a:endParaRPr lang="en-US" sz="4500" dirty="0">
              <a:solidFill>
                <a:srgbClr val="FFCD00"/>
              </a:solidFill>
            </a:endParaRPr>
          </a:p>
        </p:txBody>
      </p:sp>
      <p:pic>
        <p:nvPicPr>
          <p:cNvPr id="4" name="Picture 3" descr="Logo&#10;&#10;Description automatically generated">
            <a:extLst>
              <a:ext uri="{FF2B5EF4-FFF2-40B4-BE49-F238E27FC236}">
                <a16:creationId xmlns:a16="http://schemas.microsoft.com/office/drawing/2014/main" id="{9BD886D7-4A45-4E46-813E-F8B5D33A699C}"/>
              </a:ext>
            </a:extLst>
          </p:cNvPr>
          <p:cNvPicPr>
            <a:picLocks noChangeAspect="1"/>
          </p:cNvPicPr>
          <p:nvPr/>
        </p:nvPicPr>
        <p:blipFill>
          <a:blip r:embed="rId2"/>
          <a:stretch>
            <a:fillRect/>
          </a:stretch>
        </p:blipFill>
        <p:spPr>
          <a:xfrm>
            <a:off x="838199" y="0"/>
            <a:ext cx="2676182" cy="2310127"/>
          </a:xfrm>
          <a:prstGeom prst="rect">
            <a:avLst/>
          </a:prstGeom>
        </p:spPr>
      </p:pic>
      <p:sp>
        <p:nvSpPr>
          <p:cNvPr id="7" name="TextBox 6">
            <a:extLst>
              <a:ext uri="{FF2B5EF4-FFF2-40B4-BE49-F238E27FC236}">
                <a16:creationId xmlns:a16="http://schemas.microsoft.com/office/drawing/2014/main" id="{D219A10F-7676-4273-854F-ADBFEF3D71CE}"/>
              </a:ext>
            </a:extLst>
          </p:cNvPr>
          <p:cNvSpPr txBox="1"/>
          <p:nvPr/>
        </p:nvSpPr>
        <p:spPr>
          <a:xfrm>
            <a:off x="838197" y="5338358"/>
            <a:ext cx="11353802"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dirty="0">
                <a:solidFill>
                  <a:srgbClr val="FFC000"/>
                </a:solidFill>
                <a:latin typeface="Arial" panose="020B0604020202020204" pitchFamily="34" charset="0"/>
                <a:cs typeface="Arial" panose="020B0604020202020204" pitchFamily="34" charset="0"/>
              </a:rPr>
              <a:t>Senior Living Communities Program Coordinator, University of Iowa Stanley Museum of Art</a:t>
            </a:r>
          </a:p>
          <a:p>
            <a:r>
              <a:rPr lang="en-US" sz="2000" dirty="0">
                <a:solidFill>
                  <a:srgbClr val="FFC000"/>
                </a:solidFill>
                <a:latin typeface="Arial" panose="020B0604020202020204" pitchFamily="34" charset="0"/>
                <a:cs typeface="Arial" panose="020B0604020202020204" pitchFamily="34" charset="0"/>
              </a:rPr>
              <a:t>Co-Director, Connected for Life: Object-based Digital Programming to Foster Active Minds for Senior Living Communities</a:t>
            </a:r>
          </a:p>
        </p:txBody>
      </p:sp>
    </p:spTree>
    <p:extLst>
      <p:ext uri="{BB962C8B-B14F-4D97-AF65-F5344CB8AC3E}">
        <p14:creationId xmlns:p14="http://schemas.microsoft.com/office/powerpoint/2010/main" val="3489692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C9CFD90C-D35E-A74B-9467-F745564F8451}"/>
              </a:ext>
            </a:extLst>
          </p:cNvPr>
          <p:cNvSpPr>
            <a:spLocks noGrp="1"/>
          </p:cNvSpPr>
          <p:nvPr>
            <p:ph type="ftr" sz="quarter" idx="3"/>
          </p:nvPr>
        </p:nvSpPr>
        <p:spPr/>
        <p:txBody>
          <a:bodyPr/>
          <a:lstStyle/>
          <a:p>
            <a:r>
              <a:rPr lang="en-US" dirty="0"/>
              <a:t>Crisis Brings Connection – Connected for Life | Digital GLAM Spaces Conferences</a:t>
            </a:r>
          </a:p>
        </p:txBody>
      </p:sp>
      <p:sp>
        <p:nvSpPr>
          <p:cNvPr id="3" name="Content Placeholder 2">
            <a:extLst>
              <a:ext uri="{FF2B5EF4-FFF2-40B4-BE49-F238E27FC236}">
                <a16:creationId xmlns:a16="http://schemas.microsoft.com/office/drawing/2014/main" id="{45F38EF3-4160-274C-BC55-60E4EA50D7E9}"/>
              </a:ext>
            </a:extLst>
          </p:cNvPr>
          <p:cNvSpPr>
            <a:spLocks noGrp="1"/>
          </p:cNvSpPr>
          <p:nvPr>
            <p:ph idx="1"/>
          </p:nvPr>
        </p:nvSpPr>
        <p:spPr>
          <a:xfrm>
            <a:off x="838200" y="1591689"/>
            <a:ext cx="5151001" cy="4388698"/>
          </a:xfrm>
        </p:spPr>
        <p:txBody>
          <a:bodyPr>
            <a:normAutofit fontScale="25000" lnSpcReduction="20000"/>
          </a:bodyPr>
          <a:lstStyle/>
          <a:p>
            <a:pPr>
              <a:buClr>
                <a:schemeClr val="accent1"/>
              </a:buClr>
              <a:buFont typeface="Arial" panose="020B0604020202020204" pitchFamily="34" charset="0"/>
              <a:buChar char="•"/>
            </a:pPr>
            <a:r>
              <a:rPr lang="en-US" sz="10400" b="1" dirty="0">
                <a:latin typeface="Arial"/>
                <a:cs typeface="Arial"/>
              </a:rPr>
              <a:t>Livestream </a:t>
            </a:r>
            <a:r>
              <a:rPr lang="en-US" sz="10400" dirty="0">
                <a:latin typeface="Arial"/>
                <a:cs typeface="Arial"/>
              </a:rPr>
              <a:t>and</a:t>
            </a:r>
            <a:r>
              <a:rPr lang="en-US" sz="10400" b="1" dirty="0">
                <a:latin typeface="Arial"/>
                <a:cs typeface="Arial"/>
              </a:rPr>
              <a:t> Pre-recorded</a:t>
            </a:r>
            <a:endParaRPr lang="en-US" sz="10400" b="1" dirty="0"/>
          </a:p>
          <a:p>
            <a:pPr>
              <a:buClr>
                <a:schemeClr val="accent1"/>
              </a:buClr>
              <a:buFont typeface="Arial" panose="020B0604020202020204" pitchFamily="34" charset="0"/>
              <a:buChar char="•"/>
            </a:pPr>
            <a:r>
              <a:rPr lang="en-US" sz="10400" b="1" dirty="0">
                <a:latin typeface="Arial"/>
                <a:cs typeface="Arial"/>
              </a:rPr>
              <a:t>Collaborative </a:t>
            </a:r>
            <a:r>
              <a:rPr lang="en-US" sz="10400" dirty="0">
                <a:latin typeface="Arial"/>
                <a:cs typeface="Arial"/>
              </a:rPr>
              <a:t>and</a:t>
            </a:r>
            <a:r>
              <a:rPr lang="en-US" sz="10400" b="1" dirty="0">
                <a:latin typeface="Arial"/>
                <a:cs typeface="Arial"/>
              </a:rPr>
              <a:t> Individual Unit</a:t>
            </a:r>
            <a:endParaRPr lang="en-US" sz="10400" b="1" dirty="0"/>
          </a:p>
          <a:p>
            <a:pPr>
              <a:buClr>
                <a:schemeClr val="accent1"/>
              </a:buClr>
              <a:buFont typeface="Arial" panose="020B0604020202020204" pitchFamily="34" charset="0"/>
              <a:buChar char="•"/>
            </a:pPr>
            <a:r>
              <a:rPr lang="en-US" sz="10400" b="1" dirty="0">
                <a:latin typeface="Arial"/>
                <a:cs typeface="Arial"/>
              </a:rPr>
              <a:t>30 and 60-minute Discussions, Lectures, and Gallery Tours </a:t>
            </a:r>
            <a:r>
              <a:rPr lang="en-US" sz="10400" dirty="0">
                <a:latin typeface="Arial"/>
                <a:cs typeface="Arial"/>
              </a:rPr>
              <a:t>by theme:</a:t>
            </a:r>
          </a:p>
          <a:p>
            <a:pPr lvl="1">
              <a:buClr>
                <a:schemeClr val="accent1"/>
              </a:buClr>
            </a:pPr>
            <a:r>
              <a:rPr lang="en-US" sz="10400" dirty="0">
                <a:latin typeface="Arial"/>
                <a:cs typeface="Arial"/>
              </a:rPr>
              <a:t>Agriculture</a:t>
            </a:r>
          </a:p>
          <a:p>
            <a:pPr lvl="1">
              <a:buClr>
                <a:schemeClr val="accent1"/>
              </a:buClr>
            </a:pPr>
            <a:r>
              <a:rPr lang="en-US" sz="10400" dirty="0">
                <a:latin typeface="Arial"/>
                <a:cs typeface="Arial"/>
              </a:rPr>
              <a:t>Exploration</a:t>
            </a:r>
          </a:p>
          <a:p>
            <a:pPr lvl="1">
              <a:buClr>
                <a:schemeClr val="accent1"/>
              </a:buClr>
            </a:pPr>
            <a:r>
              <a:rPr lang="en-US" sz="10400" dirty="0">
                <a:latin typeface="Arial"/>
                <a:cs typeface="Arial"/>
              </a:rPr>
              <a:t>Flora and Fauna</a:t>
            </a:r>
          </a:p>
          <a:p>
            <a:pPr lvl="1">
              <a:buClr>
                <a:schemeClr val="accent1"/>
              </a:buClr>
            </a:pPr>
            <a:r>
              <a:rPr lang="en-US" sz="10400" dirty="0">
                <a:latin typeface="Arial"/>
                <a:cs typeface="Arial"/>
              </a:rPr>
              <a:t>Identity</a:t>
            </a:r>
          </a:p>
          <a:p>
            <a:pPr lvl="1">
              <a:buClr>
                <a:schemeClr val="accent1"/>
              </a:buClr>
            </a:pPr>
            <a:r>
              <a:rPr lang="en-US" sz="10400" dirty="0">
                <a:latin typeface="Arial"/>
                <a:cs typeface="Arial"/>
              </a:rPr>
              <a:t>Fashion </a:t>
            </a:r>
          </a:p>
          <a:p>
            <a:pPr lvl="1">
              <a:buClr>
                <a:schemeClr val="accent1"/>
              </a:buClr>
            </a:pPr>
            <a:endParaRPr lang="en-US" b="1" dirty="0">
              <a:latin typeface="Arial"/>
              <a:cs typeface="Arial"/>
            </a:endParaRPr>
          </a:p>
        </p:txBody>
      </p:sp>
      <p:sp>
        <p:nvSpPr>
          <p:cNvPr id="2" name="Title 1">
            <a:extLst>
              <a:ext uri="{FF2B5EF4-FFF2-40B4-BE49-F238E27FC236}">
                <a16:creationId xmlns:a16="http://schemas.microsoft.com/office/drawing/2014/main" id="{10CAC19D-673F-3345-BD04-606C8275C6EF}"/>
              </a:ext>
            </a:extLst>
          </p:cNvPr>
          <p:cNvSpPr>
            <a:spLocks noGrp="1"/>
          </p:cNvSpPr>
          <p:nvPr>
            <p:ph type="title"/>
          </p:nvPr>
        </p:nvSpPr>
        <p:spPr/>
        <p:txBody>
          <a:bodyPr/>
          <a:lstStyle/>
          <a:p>
            <a:r>
              <a:rPr lang="en-US" dirty="0"/>
              <a:t>Connected for Life – Programs</a:t>
            </a:r>
          </a:p>
        </p:txBody>
      </p:sp>
      <p:pic>
        <p:nvPicPr>
          <p:cNvPr id="7" name="Picture 6" descr="Graphical user interface, text&#10;&#10;Description automatically generated with medium confidence">
            <a:extLst>
              <a:ext uri="{FF2B5EF4-FFF2-40B4-BE49-F238E27FC236}">
                <a16:creationId xmlns:a16="http://schemas.microsoft.com/office/drawing/2014/main" id="{A3335B5C-E8D7-4A49-8BA1-97B00ECDEC64}"/>
              </a:ext>
            </a:extLst>
          </p:cNvPr>
          <p:cNvPicPr>
            <a:picLocks noChangeAspect="1"/>
          </p:cNvPicPr>
          <p:nvPr/>
        </p:nvPicPr>
        <p:blipFill rotWithShape="1">
          <a:blip r:embed="rId2"/>
          <a:srcRect l="16667" r="16816" b="16516"/>
          <a:stretch/>
        </p:blipFill>
        <p:spPr>
          <a:xfrm>
            <a:off x="5815914" y="1363362"/>
            <a:ext cx="6384325" cy="5008020"/>
          </a:xfrm>
          <a:prstGeom prst="rect">
            <a:avLst/>
          </a:prstGeom>
        </p:spPr>
      </p:pic>
    </p:spTree>
    <p:extLst>
      <p:ext uri="{BB962C8B-B14F-4D97-AF65-F5344CB8AC3E}">
        <p14:creationId xmlns:p14="http://schemas.microsoft.com/office/powerpoint/2010/main" val="23713340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C9CFD90C-D35E-A74B-9467-F745564F8451}"/>
              </a:ext>
            </a:extLst>
          </p:cNvPr>
          <p:cNvSpPr>
            <a:spLocks noGrp="1"/>
          </p:cNvSpPr>
          <p:nvPr>
            <p:ph type="ftr" sz="quarter" idx="3"/>
          </p:nvPr>
        </p:nvSpPr>
        <p:spPr/>
        <p:txBody>
          <a:bodyPr/>
          <a:lstStyle/>
          <a:p>
            <a:r>
              <a:rPr lang="en-US" dirty="0"/>
              <a:t>Crisis Brings Connection – Connected for Life | Digital GLAM Spaces Conferences</a:t>
            </a:r>
          </a:p>
        </p:txBody>
      </p:sp>
      <p:sp>
        <p:nvSpPr>
          <p:cNvPr id="2" name="Title 1">
            <a:extLst>
              <a:ext uri="{FF2B5EF4-FFF2-40B4-BE49-F238E27FC236}">
                <a16:creationId xmlns:a16="http://schemas.microsoft.com/office/drawing/2014/main" id="{10CAC19D-673F-3345-BD04-606C8275C6EF}"/>
              </a:ext>
            </a:extLst>
          </p:cNvPr>
          <p:cNvSpPr>
            <a:spLocks noGrp="1"/>
          </p:cNvSpPr>
          <p:nvPr>
            <p:ph type="title"/>
          </p:nvPr>
        </p:nvSpPr>
        <p:spPr>
          <a:xfrm>
            <a:off x="739344" y="222421"/>
            <a:ext cx="11452656" cy="869089"/>
          </a:xfrm>
        </p:spPr>
        <p:txBody>
          <a:bodyPr>
            <a:noAutofit/>
          </a:bodyPr>
          <a:lstStyle/>
          <a:p>
            <a:r>
              <a:rPr lang="en-US" dirty="0"/>
              <a:t>Connected for Life – Technology and Accessibility</a:t>
            </a:r>
          </a:p>
        </p:txBody>
      </p:sp>
      <p:pic>
        <p:nvPicPr>
          <p:cNvPr id="6" name="Picture 5" descr="Graphical user interface&#10;&#10;Description automatically generated">
            <a:extLst>
              <a:ext uri="{FF2B5EF4-FFF2-40B4-BE49-F238E27FC236}">
                <a16:creationId xmlns:a16="http://schemas.microsoft.com/office/drawing/2014/main" id="{C594EA4D-75D7-41C0-97BB-85DDC3304BD6}"/>
              </a:ext>
            </a:extLst>
          </p:cNvPr>
          <p:cNvPicPr>
            <a:picLocks noChangeAspect="1"/>
          </p:cNvPicPr>
          <p:nvPr/>
        </p:nvPicPr>
        <p:blipFill>
          <a:blip r:embed="rId2"/>
          <a:stretch>
            <a:fillRect/>
          </a:stretch>
        </p:blipFill>
        <p:spPr>
          <a:xfrm>
            <a:off x="739345" y="1571625"/>
            <a:ext cx="5943600" cy="3714750"/>
          </a:xfrm>
          <a:prstGeom prst="rect">
            <a:avLst/>
          </a:prstGeom>
        </p:spPr>
      </p:pic>
      <p:pic>
        <p:nvPicPr>
          <p:cNvPr id="10" name="Picture 9" descr="Graphical user interface, application&#10;&#10;Description automatically generated">
            <a:extLst>
              <a:ext uri="{FF2B5EF4-FFF2-40B4-BE49-F238E27FC236}">
                <a16:creationId xmlns:a16="http://schemas.microsoft.com/office/drawing/2014/main" id="{5CD5E982-1123-4225-80A8-634547EAA4DC}"/>
              </a:ext>
            </a:extLst>
          </p:cNvPr>
          <p:cNvPicPr>
            <a:picLocks noChangeAspect="1"/>
          </p:cNvPicPr>
          <p:nvPr/>
        </p:nvPicPr>
        <p:blipFill rotWithShape="1">
          <a:blip r:embed="rId3"/>
          <a:srcRect l="15617" r="15057"/>
          <a:stretch/>
        </p:blipFill>
        <p:spPr>
          <a:xfrm>
            <a:off x="6791137" y="1571624"/>
            <a:ext cx="5137251" cy="4631467"/>
          </a:xfrm>
          <a:prstGeom prst="rect">
            <a:avLst/>
          </a:prstGeom>
        </p:spPr>
      </p:pic>
      <p:sp>
        <p:nvSpPr>
          <p:cNvPr id="12" name="TextBox 11">
            <a:extLst>
              <a:ext uri="{FF2B5EF4-FFF2-40B4-BE49-F238E27FC236}">
                <a16:creationId xmlns:a16="http://schemas.microsoft.com/office/drawing/2014/main" id="{7C5F325A-7DC7-4E49-9CEE-4B6EAE76B036}"/>
              </a:ext>
            </a:extLst>
          </p:cNvPr>
          <p:cNvSpPr txBox="1"/>
          <p:nvPr/>
        </p:nvSpPr>
        <p:spPr>
          <a:xfrm>
            <a:off x="739345" y="5265040"/>
            <a:ext cx="6279293" cy="584775"/>
          </a:xfrm>
          <a:prstGeom prst="rect">
            <a:avLst/>
          </a:prstGeom>
          <a:noFill/>
        </p:spPr>
        <p:txBody>
          <a:bodyPr wrap="square">
            <a:spAutoFit/>
          </a:bodyPr>
          <a:lstStyle/>
          <a:p>
            <a:pPr algn="r"/>
            <a:r>
              <a:rPr lang="en-US" sz="3200" b="1" dirty="0">
                <a:hlinkClick r:id="rId4"/>
              </a:rPr>
              <a:t>lifelonglearning@lib.uiowa.edu</a:t>
            </a:r>
            <a:r>
              <a:rPr lang="en-US" sz="3200" dirty="0">
                <a:hlinkClick r:id="rId4"/>
              </a:rPr>
              <a:t> </a:t>
            </a:r>
            <a:endParaRPr lang="en-US" sz="3200" dirty="0"/>
          </a:p>
        </p:txBody>
      </p:sp>
    </p:spTree>
    <p:extLst>
      <p:ext uri="{BB962C8B-B14F-4D97-AF65-F5344CB8AC3E}">
        <p14:creationId xmlns:p14="http://schemas.microsoft.com/office/powerpoint/2010/main" val="3591663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C9CFD90C-D35E-A74B-9467-F745564F8451}"/>
              </a:ext>
            </a:extLst>
          </p:cNvPr>
          <p:cNvSpPr>
            <a:spLocks noGrp="1"/>
          </p:cNvSpPr>
          <p:nvPr>
            <p:ph type="ftr" sz="quarter" idx="3"/>
          </p:nvPr>
        </p:nvSpPr>
        <p:spPr/>
        <p:txBody>
          <a:bodyPr/>
          <a:lstStyle/>
          <a:p>
            <a:r>
              <a:rPr lang="en-US" dirty="0"/>
              <a:t>Crisis Brings Connection – Connected for Life | Digital GLAM Spaces Conferences</a:t>
            </a:r>
          </a:p>
        </p:txBody>
      </p:sp>
      <p:sp>
        <p:nvSpPr>
          <p:cNvPr id="3" name="Content Placeholder 2">
            <a:extLst>
              <a:ext uri="{FF2B5EF4-FFF2-40B4-BE49-F238E27FC236}">
                <a16:creationId xmlns:a16="http://schemas.microsoft.com/office/drawing/2014/main" id="{45F38EF3-4160-274C-BC55-60E4EA50D7E9}"/>
              </a:ext>
            </a:extLst>
          </p:cNvPr>
          <p:cNvSpPr>
            <a:spLocks noGrp="1"/>
          </p:cNvSpPr>
          <p:nvPr>
            <p:ph idx="1"/>
          </p:nvPr>
        </p:nvSpPr>
        <p:spPr>
          <a:xfrm>
            <a:off x="838200" y="1591689"/>
            <a:ext cx="5151001" cy="4388698"/>
          </a:xfrm>
        </p:spPr>
        <p:txBody>
          <a:bodyPr>
            <a:noAutofit/>
          </a:bodyPr>
          <a:lstStyle/>
          <a:p>
            <a:pPr>
              <a:buClr>
                <a:schemeClr val="accent1"/>
              </a:buClr>
              <a:buFont typeface="Arial" panose="020B0604020202020204" pitchFamily="34" charset="0"/>
              <a:buChar char="•"/>
            </a:pPr>
            <a:r>
              <a:rPr lang="en-US" b="1" dirty="0">
                <a:latin typeface="Arial"/>
                <a:cs typeface="Arial"/>
              </a:rPr>
              <a:t>Equipment</a:t>
            </a:r>
          </a:p>
          <a:p>
            <a:pPr lvl="1">
              <a:buClr>
                <a:schemeClr val="accent1"/>
              </a:buClr>
            </a:pPr>
            <a:r>
              <a:rPr lang="en-US" sz="2800" dirty="0">
                <a:latin typeface="Arial"/>
                <a:cs typeface="Arial"/>
              </a:rPr>
              <a:t>Think Link software</a:t>
            </a:r>
          </a:p>
          <a:p>
            <a:pPr lvl="1">
              <a:buClr>
                <a:schemeClr val="accent1"/>
              </a:buClr>
            </a:pPr>
            <a:r>
              <a:rPr lang="en-US" sz="2800" dirty="0">
                <a:latin typeface="Arial"/>
                <a:cs typeface="Arial"/>
              </a:rPr>
              <a:t>Laptops</a:t>
            </a:r>
          </a:p>
          <a:p>
            <a:pPr lvl="1">
              <a:buClr>
                <a:schemeClr val="accent1"/>
              </a:buClr>
            </a:pPr>
            <a:r>
              <a:rPr lang="en-US" sz="2800" dirty="0">
                <a:latin typeface="Arial"/>
                <a:cs typeface="Arial"/>
              </a:rPr>
              <a:t>Microphones</a:t>
            </a:r>
          </a:p>
          <a:p>
            <a:pPr lvl="1">
              <a:buClr>
                <a:schemeClr val="accent1"/>
              </a:buClr>
            </a:pPr>
            <a:r>
              <a:rPr lang="en-US" sz="2800" dirty="0">
                <a:latin typeface="Arial"/>
                <a:cs typeface="Arial"/>
              </a:rPr>
              <a:t>Light Rings</a:t>
            </a:r>
          </a:p>
          <a:p>
            <a:pPr lvl="1">
              <a:buClr>
                <a:schemeClr val="accent1"/>
              </a:buClr>
            </a:pPr>
            <a:r>
              <a:rPr lang="en-US" sz="2800" dirty="0">
                <a:latin typeface="Arial"/>
                <a:cs typeface="Arial"/>
              </a:rPr>
              <a:t>Tabletop document camera</a:t>
            </a:r>
          </a:p>
          <a:p>
            <a:pPr lvl="1">
              <a:buClr>
                <a:schemeClr val="accent1"/>
              </a:buClr>
            </a:pPr>
            <a:r>
              <a:rPr lang="en-US" sz="2800" dirty="0">
                <a:latin typeface="Arial"/>
                <a:cs typeface="Arial"/>
              </a:rPr>
              <a:t>Camera for image capture</a:t>
            </a:r>
          </a:p>
          <a:p>
            <a:pPr>
              <a:buClr>
                <a:schemeClr val="accent1"/>
              </a:buClr>
              <a:buFont typeface="Arial" panose="020B0604020202020204" pitchFamily="34" charset="0"/>
              <a:buChar char="•"/>
            </a:pPr>
            <a:r>
              <a:rPr lang="en-US" b="1" dirty="0">
                <a:latin typeface="Arial"/>
                <a:cs typeface="Arial"/>
              </a:rPr>
              <a:t>Tech Boxes</a:t>
            </a:r>
            <a:endParaRPr lang="en-US" dirty="0"/>
          </a:p>
        </p:txBody>
      </p:sp>
      <p:sp>
        <p:nvSpPr>
          <p:cNvPr id="2" name="Title 1">
            <a:extLst>
              <a:ext uri="{FF2B5EF4-FFF2-40B4-BE49-F238E27FC236}">
                <a16:creationId xmlns:a16="http://schemas.microsoft.com/office/drawing/2014/main" id="{10CAC19D-673F-3345-BD04-606C8275C6EF}"/>
              </a:ext>
            </a:extLst>
          </p:cNvPr>
          <p:cNvSpPr>
            <a:spLocks noGrp="1"/>
          </p:cNvSpPr>
          <p:nvPr>
            <p:ph type="title"/>
          </p:nvPr>
        </p:nvSpPr>
        <p:spPr>
          <a:xfrm>
            <a:off x="739345" y="222421"/>
            <a:ext cx="10515600" cy="869089"/>
          </a:xfrm>
        </p:spPr>
        <p:txBody>
          <a:bodyPr>
            <a:noAutofit/>
          </a:bodyPr>
          <a:lstStyle/>
          <a:p>
            <a:r>
              <a:rPr lang="en-US" dirty="0"/>
              <a:t>Connected for Life – Technology and Accessibility</a:t>
            </a:r>
          </a:p>
        </p:txBody>
      </p:sp>
      <p:pic>
        <p:nvPicPr>
          <p:cNvPr id="5" name="Picture 4" descr="An older couple sitting in a living room watching a television&#10;&#10;Description automatically generated with low confidence">
            <a:extLst>
              <a:ext uri="{FF2B5EF4-FFF2-40B4-BE49-F238E27FC236}">
                <a16:creationId xmlns:a16="http://schemas.microsoft.com/office/drawing/2014/main" id="{81A583D0-F01A-450A-8F5C-E39F28A3D6DD}"/>
              </a:ext>
            </a:extLst>
          </p:cNvPr>
          <p:cNvPicPr>
            <a:picLocks noChangeAspect="1"/>
          </p:cNvPicPr>
          <p:nvPr/>
        </p:nvPicPr>
        <p:blipFill rotWithShape="1">
          <a:blip r:embed="rId2"/>
          <a:srcRect t="4945" r="4222"/>
          <a:stretch/>
        </p:blipFill>
        <p:spPr>
          <a:xfrm>
            <a:off x="5989201" y="1363362"/>
            <a:ext cx="6202799" cy="4617025"/>
          </a:xfrm>
          <a:prstGeom prst="rect">
            <a:avLst/>
          </a:prstGeom>
        </p:spPr>
      </p:pic>
    </p:spTree>
    <p:extLst>
      <p:ext uri="{BB962C8B-B14F-4D97-AF65-F5344CB8AC3E}">
        <p14:creationId xmlns:p14="http://schemas.microsoft.com/office/powerpoint/2010/main" val="11183820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C9CFD90C-D35E-A74B-9467-F745564F8451}"/>
              </a:ext>
            </a:extLst>
          </p:cNvPr>
          <p:cNvSpPr>
            <a:spLocks noGrp="1"/>
          </p:cNvSpPr>
          <p:nvPr>
            <p:ph type="ftr" sz="quarter" idx="3"/>
          </p:nvPr>
        </p:nvSpPr>
        <p:spPr/>
        <p:txBody>
          <a:bodyPr/>
          <a:lstStyle/>
          <a:p>
            <a:r>
              <a:rPr lang="en-US" dirty="0"/>
              <a:t>Crisis Brings Connection – Connected for Life | Digital GLAM Spaces Conferences</a:t>
            </a:r>
          </a:p>
        </p:txBody>
      </p:sp>
      <p:sp>
        <p:nvSpPr>
          <p:cNvPr id="3" name="Content Placeholder 2">
            <a:extLst>
              <a:ext uri="{FF2B5EF4-FFF2-40B4-BE49-F238E27FC236}">
                <a16:creationId xmlns:a16="http://schemas.microsoft.com/office/drawing/2014/main" id="{45F38EF3-4160-274C-BC55-60E4EA50D7E9}"/>
              </a:ext>
            </a:extLst>
          </p:cNvPr>
          <p:cNvSpPr>
            <a:spLocks noGrp="1"/>
          </p:cNvSpPr>
          <p:nvPr>
            <p:ph idx="1"/>
          </p:nvPr>
        </p:nvSpPr>
        <p:spPr>
          <a:xfrm>
            <a:off x="838199" y="1591689"/>
            <a:ext cx="9146059" cy="4388698"/>
          </a:xfrm>
        </p:spPr>
        <p:txBody>
          <a:bodyPr>
            <a:normAutofit/>
          </a:bodyPr>
          <a:lstStyle/>
          <a:p>
            <a:pPr>
              <a:buClr>
                <a:schemeClr val="accent1"/>
              </a:buClr>
              <a:buFont typeface="Arial" panose="020B0604020202020204" pitchFamily="34" charset="0"/>
              <a:buChar char="•"/>
            </a:pPr>
            <a:r>
              <a:rPr lang="en-US" sz="2800" b="1" dirty="0">
                <a:latin typeface="Arial"/>
                <a:cs typeface="Arial"/>
              </a:rPr>
              <a:t>6-11 </a:t>
            </a:r>
            <a:r>
              <a:rPr lang="en-US" sz="2800" dirty="0">
                <a:latin typeface="Arial"/>
                <a:cs typeface="Arial"/>
              </a:rPr>
              <a:t>monthly presentations </a:t>
            </a:r>
          </a:p>
          <a:p>
            <a:pPr>
              <a:buClr>
                <a:schemeClr val="accent1"/>
              </a:buClr>
              <a:buFont typeface="Arial" panose="020B0604020202020204" pitchFamily="34" charset="0"/>
              <a:buChar char="•"/>
            </a:pPr>
            <a:r>
              <a:rPr lang="en-US" b="1" dirty="0">
                <a:latin typeface="Arial"/>
                <a:cs typeface="Arial"/>
              </a:rPr>
              <a:t>54 </a:t>
            </a:r>
            <a:r>
              <a:rPr lang="en-US" dirty="0">
                <a:latin typeface="Arial"/>
                <a:cs typeface="Arial"/>
              </a:rPr>
              <a:t>programs scheduled (January-December 2021)</a:t>
            </a:r>
            <a:endParaRPr lang="en-US" sz="2800" dirty="0"/>
          </a:p>
          <a:p>
            <a:pPr>
              <a:buClr>
                <a:schemeClr val="accent1"/>
              </a:buClr>
              <a:buFont typeface="Arial" panose="020B0604020202020204" pitchFamily="34" charset="0"/>
              <a:buChar char="•"/>
            </a:pPr>
            <a:r>
              <a:rPr lang="en-US" b="1" dirty="0">
                <a:latin typeface="Arial"/>
                <a:cs typeface="Arial"/>
              </a:rPr>
              <a:t>3</a:t>
            </a:r>
            <a:r>
              <a:rPr lang="en-US" sz="2800" b="1" dirty="0">
                <a:latin typeface="Arial"/>
                <a:cs typeface="Arial"/>
              </a:rPr>
              <a:t> </a:t>
            </a:r>
            <a:r>
              <a:rPr lang="en-US" sz="2800" dirty="0">
                <a:latin typeface="Arial"/>
                <a:cs typeface="Arial"/>
              </a:rPr>
              <a:t>counties</a:t>
            </a:r>
            <a:endParaRPr lang="en-US" sz="2800" dirty="0"/>
          </a:p>
          <a:p>
            <a:pPr>
              <a:buClr>
                <a:schemeClr val="accent1"/>
              </a:buClr>
              <a:buFont typeface="Arial" panose="020B0604020202020204" pitchFamily="34" charset="0"/>
              <a:buChar char="•"/>
            </a:pPr>
            <a:r>
              <a:rPr lang="en-US" sz="2800" b="1" dirty="0">
                <a:latin typeface="Arial"/>
                <a:cs typeface="Arial"/>
              </a:rPr>
              <a:t>347 </a:t>
            </a:r>
            <a:r>
              <a:rPr lang="en-US" sz="2800" dirty="0">
                <a:latin typeface="Arial"/>
                <a:cs typeface="Arial"/>
              </a:rPr>
              <a:t>participants</a:t>
            </a:r>
          </a:p>
          <a:p>
            <a:pPr>
              <a:buClr>
                <a:schemeClr val="accent1"/>
              </a:buClr>
              <a:buFont typeface="Arial" panose="020B0604020202020204" pitchFamily="34" charset="0"/>
              <a:buChar char="•"/>
            </a:pPr>
            <a:r>
              <a:rPr lang="en-US" sz="2800" b="1" dirty="0">
                <a:latin typeface="Arial"/>
                <a:cs typeface="Arial"/>
              </a:rPr>
              <a:t>5-15</a:t>
            </a:r>
            <a:r>
              <a:rPr lang="en-US" sz="2800" dirty="0">
                <a:latin typeface="Arial"/>
                <a:cs typeface="Arial"/>
              </a:rPr>
              <a:t> participants in programs</a:t>
            </a:r>
          </a:p>
          <a:p>
            <a:pPr>
              <a:buClr>
                <a:schemeClr val="accent1"/>
              </a:buClr>
              <a:buFont typeface="Arial" panose="020B0604020202020204" pitchFamily="34" charset="0"/>
              <a:buChar char="•"/>
            </a:pPr>
            <a:r>
              <a:rPr lang="en-US" sz="2800" b="1" dirty="0">
                <a:latin typeface="Arial"/>
                <a:cs typeface="Arial"/>
              </a:rPr>
              <a:t>45-60 minutes </a:t>
            </a:r>
            <a:r>
              <a:rPr lang="en-US" sz="2800" dirty="0">
                <a:latin typeface="Arial"/>
                <a:cs typeface="Arial"/>
              </a:rPr>
              <a:t>program length</a:t>
            </a:r>
          </a:p>
          <a:p>
            <a:pPr>
              <a:buClr>
                <a:schemeClr val="accent1"/>
              </a:buClr>
              <a:buFont typeface="Arial" panose="020B0604020202020204" pitchFamily="34" charset="0"/>
              <a:buChar char="•"/>
            </a:pPr>
            <a:r>
              <a:rPr lang="en-US" sz="2800" b="1" dirty="0">
                <a:latin typeface="Arial"/>
                <a:cs typeface="Arial"/>
              </a:rPr>
              <a:t>FREE </a:t>
            </a:r>
            <a:r>
              <a:rPr lang="en-US" sz="2800" dirty="0">
                <a:latin typeface="Arial"/>
                <a:cs typeface="Arial"/>
              </a:rPr>
              <a:t>for all to attend and participate</a:t>
            </a:r>
            <a:endParaRPr lang="en-US" sz="2800" dirty="0"/>
          </a:p>
        </p:txBody>
      </p:sp>
      <p:sp>
        <p:nvSpPr>
          <p:cNvPr id="2" name="Title 1">
            <a:extLst>
              <a:ext uri="{FF2B5EF4-FFF2-40B4-BE49-F238E27FC236}">
                <a16:creationId xmlns:a16="http://schemas.microsoft.com/office/drawing/2014/main" id="{10CAC19D-673F-3345-BD04-606C8275C6EF}"/>
              </a:ext>
            </a:extLst>
          </p:cNvPr>
          <p:cNvSpPr>
            <a:spLocks noGrp="1"/>
          </p:cNvSpPr>
          <p:nvPr>
            <p:ph type="title"/>
          </p:nvPr>
        </p:nvSpPr>
        <p:spPr/>
        <p:txBody>
          <a:bodyPr/>
          <a:lstStyle/>
          <a:p>
            <a:r>
              <a:rPr lang="en-US" dirty="0">
                <a:latin typeface="Arial"/>
                <a:cs typeface="Arial"/>
              </a:rPr>
              <a:t>Connected for Life – By the Numbers</a:t>
            </a:r>
          </a:p>
        </p:txBody>
      </p:sp>
    </p:spTree>
    <p:extLst>
      <p:ext uri="{BB962C8B-B14F-4D97-AF65-F5344CB8AC3E}">
        <p14:creationId xmlns:p14="http://schemas.microsoft.com/office/powerpoint/2010/main" val="3422167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480B23-7308-1745-A1A9-A5522BA49EE8}"/>
              </a:ext>
            </a:extLst>
          </p:cNvPr>
          <p:cNvSpPr>
            <a:spLocks noGrp="1"/>
          </p:cNvSpPr>
          <p:nvPr>
            <p:ph type="ctrTitle"/>
          </p:nvPr>
        </p:nvSpPr>
        <p:spPr>
          <a:xfrm>
            <a:off x="838198" y="2677626"/>
            <a:ext cx="11353801" cy="1519801"/>
          </a:xfrm>
        </p:spPr>
        <p:txBody>
          <a:bodyPr>
            <a:normAutofit/>
          </a:bodyPr>
          <a:lstStyle/>
          <a:p>
            <a:r>
              <a:rPr lang="en-US" sz="3500" dirty="0">
                <a:latin typeface="Arial"/>
                <a:cs typeface="Arial"/>
              </a:rPr>
              <a:t>This project was made possible in part by</a:t>
            </a:r>
            <a:endParaRPr lang="en-US" sz="3500" dirty="0"/>
          </a:p>
        </p:txBody>
      </p:sp>
      <p:sp>
        <p:nvSpPr>
          <p:cNvPr id="12" name="Subtitle 11">
            <a:extLst>
              <a:ext uri="{FF2B5EF4-FFF2-40B4-BE49-F238E27FC236}">
                <a16:creationId xmlns:a16="http://schemas.microsoft.com/office/drawing/2014/main" id="{ADA0161C-D166-6E4C-8069-E1FBFE0BE5F2}"/>
              </a:ext>
            </a:extLst>
          </p:cNvPr>
          <p:cNvSpPr>
            <a:spLocks noGrp="1"/>
          </p:cNvSpPr>
          <p:nvPr>
            <p:ph type="subTitle" idx="1"/>
          </p:nvPr>
        </p:nvSpPr>
        <p:spPr>
          <a:xfrm>
            <a:off x="838198" y="4745942"/>
            <a:ext cx="9144000" cy="407460"/>
          </a:xfrm>
        </p:spPr>
        <p:txBody>
          <a:bodyPr vert="horz" lIns="91440" tIns="45720" rIns="91440" bIns="45720" rtlCol="0" anchor="t">
            <a:noAutofit/>
          </a:bodyPr>
          <a:lstStyle/>
          <a:p>
            <a:r>
              <a:rPr lang="en-US" sz="4500" dirty="0">
                <a:solidFill>
                  <a:srgbClr val="FFCD00"/>
                </a:solidFill>
                <a:latin typeface="Arial"/>
                <a:cs typeface="Arial"/>
              </a:rPr>
              <a:t>AMANDA LENSING</a:t>
            </a:r>
            <a:endParaRPr lang="en-US" sz="4500" dirty="0">
              <a:solidFill>
                <a:srgbClr val="FFCD00"/>
              </a:solidFill>
            </a:endParaRPr>
          </a:p>
        </p:txBody>
      </p:sp>
      <p:pic>
        <p:nvPicPr>
          <p:cNvPr id="4" name="Picture 3" descr="Logo&#10;&#10;Description automatically generated">
            <a:extLst>
              <a:ext uri="{FF2B5EF4-FFF2-40B4-BE49-F238E27FC236}">
                <a16:creationId xmlns:a16="http://schemas.microsoft.com/office/drawing/2014/main" id="{9BD886D7-4A45-4E46-813E-F8B5D33A699C}"/>
              </a:ext>
            </a:extLst>
          </p:cNvPr>
          <p:cNvPicPr>
            <a:picLocks noChangeAspect="1"/>
          </p:cNvPicPr>
          <p:nvPr/>
        </p:nvPicPr>
        <p:blipFill>
          <a:blip r:embed="rId2"/>
          <a:stretch>
            <a:fillRect/>
          </a:stretch>
        </p:blipFill>
        <p:spPr>
          <a:xfrm>
            <a:off x="838199" y="0"/>
            <a:ext cx="2676182" cy="2310127"/>
          </a:xfrm>
          <a:prstGeom prst="rect">
            <a:avLst/>
          </a:prstGeom>
        </p:spPr>
      </p:pic>
      <p:sp>
        <p:nvSpPr>
          <p:cNvPr id="7" name="TextBox 6">
            <a:extLst>
              <a:ext uri="{FF2B5EF4-FFF2-40B4-BE49-F238E27FC236}">
                <a16:creationId xmlns:a16="http://schemas.microsoft.com/office/drawing/2014/main" id="{D219A10F-7676-4273-854F-ADBFEF3D71CE}"/>
              </a:ext>
            </a:extLst>
          </p:cNvPr>
          <p:cNvSpPr txBox="1"/>
          <p:nvPr/>
        </p:nvSpPr>
        <p:spPr>
          <a:xfrm>
            <a:off x="838197" y="5345473"/>
            <a:ext cx="11353802" cy="49244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600" b="1" dirty="0">
                <a:solidFill>
                  <a:srgbClr val="FFC000"/>
                </a:solidFill>
                <a:latin typeface="Arial" panose="020B0604020202020204" pitchFamily="34" charset="0"/>
                <a:cs typeface="Arial" panose="020B0604020202020204" pitchFamily="34" charset="0"/>
              </a:rPr>
              <a:t>EMAIL </a:t>
            </a:r>
            <a:r>
              <a:rPr lang="en-US" sz="2600" dirty="0">
                <a:solidFill>
                  <a:schemeClr val="bg1"/>
                </a:solidFill>
                <a:latin typeface="Arial" panose="020B0604020202020204" pitchFamily="34" charset="0"/>
                <a:cs typeface="Arial" panose="020B0604020202020204" pitchFamily="34" charset="0"/>
              </a:rPr>
              <a:t>ui-connectedforlife@uiowa.edu </a:t>
            </a:r>
            <a:r>
              <a:rPr lang="en-US" sz="2600" b="1" dirty="0">
                <a:solidFill>
                  <a:srgbClr val="FFC000"/>
                </a:solidFill>
                <a:latin typeface="Arial" panose="020B0604020202020204" pitchFamily="34" charset="0"/>
                <a:cs typeface="Arial" panose="020B0604020202020204" pitchFamily="34" charset="0"/>
              </a:rPr>
              <a:t>WEB</a:t>
            </a:r>
            <a:r>
              <a:rPr lang="en-US" sz="2600" dirty="0">
                <a:solidFill>
                  <a:srgbClr val="FFC000"/>
                </a:solidFill>
                <a:latin typeface="Arial" panose="020B0604020202020204" pitchFamily="34" charset="0"/>
                <a:cs typeface="Arial" panose="020B0604020202020204" pitchFamily="34" charset="0"/>
              </a:rPr>
              <a:t> </a:t>
            </a:r>
            <a:r>
              <a:rPr lang="en-US" sz="2600" dirty="0">
                <a:solidFill>
                  <a:schemeClr val="bg1"/>
                </a:solidFill>
                <a:latin typeface="Arial" panose="020B0604020202020204" pitchFamily="34" charset="0"/>
                <a:cs typeface="Arial" panose="020B0604020202020204" pitchFamily="34" charset="0"/>
              </a:rPr>
              <a:t>lifelonglearning.lib.uiowa.edu</a:t>
            </a:r>
          </a:p>
        </p:txBody>
      </p:sp>
      <p:pic>
        <p:nvPicPr>
          <p:cNvPr id="6" name="Picture 5" descr="Text&#10;&#10;Description automatically generated with medium confidence">
            <a:extLst>
              <a:ext uri="{FF2B5EF4-FFF2-40B4-BE49-F238E27FC236}">
                <a16:creationId xmlns:a16="http://schemas.microsoft.com/office/drawing/2014/main" id="{8C727587-A3E0-45E0-9356-E04B45ACE6F2}"/>
              </a:ext>
            </a:extLst>
          </p:cNvPr>
          <p:cNvPicPr>
            <a:picLocks noChangeAspect="1"/>
          </p:cNvPicPr>
          <p:nvPr/>
        </p:nvPicPr>
        <p:blipFill>
          <a:blip r:embed="rId3"/>
          <a:stretch>
            <a:fillRect/>
          </a:stretch>
        </p:blipFill>
        <p:spPr>
          <a:xfrm>
            <a:off x="4286381" y="3358932"/>
            <a:ext cx="3619238" cy="1342942"/>
          </a:xfrm>
          <a:prstGeom prst="rect">
            <a:avLst/>
          </a:prstGeom>
        </p:spPr>
      </p:pic>
    </p:spTree>
    <p:extLst>
      <p:ext uri="{BB962C8B-B14F-4D97-AF65-F5344CB8AC3E}">
        <p14:creationId xmlns:p14="http://schemas.microsoft.com/office/powerpoint/2010/main" val="39524077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2631568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C9CFD90C-D35E-A74B-9467-F745564F8451}"/>
              </a:ext>
            </a:extLst>
          </p:cNvPr>
          <p:cNvSpPr>
            <a:spLocks noGrp="1"/>
          </p:cNvSpPr>
          <p:nvPr>
            <p:ph type="ftr" sz="quarter" idx="3"/>
          </p:nvPr>
        </p:nvSpPr>
        <p:spPr/>
        <p:txBody>
          <a:bodyPr/>
          <a:lstStyle/>
          <a:p>
            <a:r>
              <a:rPr lang="en-US" dirty="0"/>
              <a:t>Crisis Brings Connection – Connected for Life | Digital GLAM Spaces Conferences</a:t>
            </a:r>
          </a:p>
        </p:txBody>
      </p:sp>
      <p:sp>
        <p:nvSpPr>
          <p:cNvPr id="2" name="Title 1">
            <a:extLst>
              <a:ext uri="{FF2B5EF4-FFF2-40B4-BE49-F238E27FC236}">
                <a16:creationId xmlns:a16="http://schemas.microsoft.com/office/drawing/2014/main" id="{10CAC19D-673F-3345-BD04-606C8275C6EF}"/>
              </a:ext>
            </a:extLst>
          </p:cNvPr>
          <p:cNvSpPr>
            <a:spLocks noGrp="1"/>
          </p:cNvSpPr>
          <p:nvPr>
            <p:ph type="title"/>
          </p:nvPr>
        </p:nvSpPr>
        <p:spPr/>
        <p:txBody>
          <a:bodyPr/>
          <a:lstStyle/>
          <a:p>
            <a:r>
              <a:rPr lang="en-US" dirty="0"/>
              <a:t>Stanley Museum of Art</a:t>
            </a:r>
          </a:p>
        </p:txBody>
      </p:sp>
      <p:pic>
        <p:nvPicPr>
          <p:cNvPr id="8" name="Picture 7">
            <a:extLst>
              <a:ext uri="{FF2B5EF4-FFF2-40B4-BE49-F238E27FC236}">
                <a16:creationId xmlns:a16="http://schemas.microsoft.com/office/drawing/2014/main" id="{384F98F0-9D16-4885-A6A1-3ED86241FFAB}"/>
              </a:ext>
            </a:extLst>
          </p:cNvPr>
          <p:cNvPicPr>
            <a:picLocks noChangeAspect="1"/>
          </p:cNvPicPr>
          <p:nvPr/>
        </p:nvPicPr>
        <p:blipFill>
          <a:blip r:embed="rId2"/>
          <a:stretch>
            <a:fillRect/>
          </a:stretch>
        </p:blipFill>
        <p:spPr>
          <a:xfrm>
            <a:off x="0" y="1723978"/>
            <a:ext cx="7286370" cy="3541041"/>
          </a:xfrm>
          <a:prstGeom prst="rect">
            <a:avLst/>
          </a:prstGeom>
        </p:spPr>
      </p:pic>
      <p:pic>
        <p:nvPicPr>
          <p:cNvPr id="9" name="Picture 8">
            <a:extLst>
              <a:ext uri="{FF2B5EF4-FFF2-40B4-BE49-F238E27FC236}">
                <a16:creationId xmlns:a16="http://schemas.microsoft.com/office/drawing/2014/main" id="{8B035A6B-3893-47D9-990F-A079B9FD800A}"/>
              </a:ext>
            </a:extLst>
          </p:cNvPr>
          <p:cNvPicPr>
            <a:picLocks noChangeAspect="1"/>
          </p:cNvPicPr>
          <p:nvPr/>
        </p:nvPicPr>
        <p:blipFill>
          <a:blip r:embed="rId3"/>
          <a:stretch>
            <a:fillRect/>
          </a:stretch>
        </p:blipFill>
        <p:spPr>
          <a:xfrm>
            <a:off x="7332095" y="1363362"/>
            <a:ext cx="4859905" cy="5000364"/>
          </a:xfrm>
          <a:prstGeom prst="rect">
            <a:avLst/>
          </a:prstGeom>
        </p:spPr>
      </p:pic>
      <p:sp>
        <p:nvSpPr>
          <p:cNvPr id="11" name="TextBox 10">
            <a:extLst>
              <a:ext uri="{FF2B5EF4-FFF2-40B4-BE49-F238E27FC236}">
                <a16:creationId xmlns:a16="http://schemas.microsoft.com/office/drawing/2014/main" id="{B3F8332D-AB13-40A7-87A3-56B45C64D389}"/>
              </a:ext>
            </a:extLst>
          </p:cNvPr>
          <p:cNvSpPr txBox="1"/>
          <p:nvPr/>
        </p:nvSpPr>
        <p:spPr>
          <a:xfrm>
            <a:off x="0" y="5257216"/>
            <a:ext cx="7286370" cy="646331"/>
          </a:xfrm>
          <a:prstGeom prst="rect">
            <a:avLst/>
          </a:prstGeom>
          <a:noFill/>
        </p:spPr>
        <p:txBody>
          <a:bodyPr wrap="square">
            <a:spAutoFit/>
          </a:bodyPr>
          <a:lstStyle/>
          <a:p>
            <a:pPr>
              <a:spcBef>
                <a:spcPts val="0"/>
              </a:spcBef>
              <a:buClr>
                <a:schemeClr val="accent1"/>
              </a:buClr>
            </a:pPr>
            <a:r>
              <a:rPr lang="en-US" sz="1800" b="1" dirty="0">
                <a:latin typeface="Arial"/>
                <a:cs typeface="Arial"/>
              </a:rPr>
              <a:t>UNIVERSITY OF IOWA</a:t>
            </a:r>
          </a:p>
          <a:p>
            <a:pPr>
              <a:spcBef>
                <a:spcPts val="0"/>
              </a:spcBef>
              <a:buClr>
                <a:schemeClr val="accent1"/>
              </a:buClr>
            </a:pPr>
            <a:r>
              <a:rPr lang="en-US" sz="1800" dirty="0">
                <a:latin typeface="Arial"/>
                <a:cs typeface="Arial"/>
              </a:rPr>
              <a:t>Iowa City, Iowa</a:t>
            </a:r>
          </a:p>
        </p:txBody>
      </p:sp>
    </p:spTree>
    <p:extLst>
      <p:ext uri="{BB962C8B-B14F-4D97-AF65-F5344CB8AC3E}">
        <p14:creationId xmlns:p14="http://schemas.microsoft.com/office/powerpoint/2010/main" val="29134967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C9CFD90C-D35E-A74B-9467-F745564F8451}"/>
              </a:ext>
            </a:extLst>
          </p:cNvPr>
          <p:cNvSpPr>
            <a:spLocks noGrp="1"/>
          </p:cNvSpPr>
          <p:nvPr>
            <p:ph type="ftr" sz="quarter" idx="3"/>
          </p:nvPr>
        </p:nvSpPr>
        <p:spPr/>
        <p:txBody>
          <a:bodyPr/>
          <a:lstStyle/>
          <a:p>
            <a:r>
              <a:rPr lang="en-US" dirty="0"/>
              <a:t>Crisis Brings Connection – Connected for Life | Digital GLAM Spaces Conferences</a:t>
            </a:r>
          </a:p>
        </p:txBody>
      </p:sp>
      <p:sp>
        <p:nvSpPr>
          <p:cNvPr id="3" name="Content Placeholder 2">
            <a:extLst>
              <a:ext uri="{FF2B5EF4-FFF2-40B4-BE49-F238E27FC236}">
                <a16:creationId xmlns:a16="http://schemas.microsoft.com/office/drawing/2014/main" id="{45F38EF3-4160-274C-BC55-60E4EA50D7E9}"/>
              </a:ext>
            </a:extLst>
          </p:cNvPr>
          <p:cNvSpPr>
            <a:spLocks noGrp="1"/>
          </p:cNvSpPr>
          <p:nvPr>
            <p:ph idx="1"/>
          </p:nvPr>
        </p:nvSpPr>
        <p:spPr>
          <a:xfrm>
            <a:off x="753571" y="4666345"/>
            <a:ext cx="7821474" cy="1084134"/>
          </a:xfrm>
        </p:spPr>
        <p:txBody>
          <a:bodyPr wrap="square">
            <a:noAutofit/>
          </a:bodyPr>
          <a:lstStyle/>
          <a:p>
            <a:pPr>
              <a:spcBef>
                <a:spcPts val="0"/>
              </a:spcBef>
              <a:buClr>
                <a:schemeClr val="accent1"/>
              </a:buClr>
              <a:buFont typeface="Arial" panose="020B0604020202020204" pitchFamily="34" charset="0"/>
              <a:buChar char="•"/>
            </a:pPr>
            <a:r>
              <a:rPr lang="en-US" sz="1800" b="1" dirty="0">
                <a:latin typeface="Arial"/>
                <a:cs typeface="Arial"/>
              </a:rPr>
              <a:t>PURPOSE: </a:t>
            </a:r>
            <a:r>
              <a:rPr lang="en-US" sz="1800" dirty="0">
                <a:latin typeface="Arial"/>
                <a:cs typeface="Arial"/>
              </a:rPr>
              <a:t>To improve a person's sense of happiness and social connection through creative engagement, and to reduce isolation and depression among older adults.</a:t>
            </a:r>
          </a:p>
          <a:p>
            <a:pPr>
              <a:spcBef>
                <a:spcPts val="0"/>
              </a:spcBef>
              <a:buClr>
                <a:schemeClr val="accent1"/>
              </a:buClr>
              <a:buFont typeface="Arial" panose="020B0604020202020204" pitchFamily="34" charset="0"/>
              <a:buChar char="•"/>
            </a:pPr>
            <a:r>
              <a:rPr lang="en-US" sz="1800" b="1" dirty="0">
                <a:latin typeface="Arial"/>
                <a:cs typeface="Arial"/>
              </a:rPr>
              <a:t>GOAL: </a:t>
            </a:r>
            <a:r>
              <a:rPr lang="en-US" sz="1800" dirty="0">
                <a:latin typeface="Arial"/>
                <a:cs typeface="Arial"/>
              </a:rPr>
              <a:t>To create programs that can be shared with participants of ALL interests and ALL ability levels.</a:t>
            </a:r>
            <a:endParaRPr lang="en-US" sz="1800" b="1" dirty="0">
              <a:latin typeface="Arial"/>
              <a:cs typeface="Arial"/>
            </a:endParaRPr>
          </a:p>
        </p:txBody>
      </p:sp>
      <p:sp>
        <p:nvSpPr>
          <p:cNvPr id="2" name="Title 1">
            <a:extLst>
              <a:ext uri="{FF2B5EF4-FFF2-40B4-BE49-F238E27FC236}">
                <a16:creationId xmlns:a16="http://schemas.microsoft.com/office/drawing/2014/main" id="{10CAC19D-673F-3345-BD04-606C8275C6EF}"/>
              </a:ext>
            </a:extLst>
          </p:cNvPr>
          <p:cNvSpPr>
            <a:spLocks noGrp="1"/>
          </p:cNvSpPr>
          <p:nvPr>
            <p:ph type="title"/>
          </p:nvPr>
        </p:nvSpPr>
        <p:spPr/>
        <p:txBody>
          <a:bodyPr/>
          <a:lstStyle/>
          <a:p>
            <a:r>
              <a:rPr lang="en-US" dirty="0"/>
              <a:t>Senior Living Communities (SLC) Program</a:t>
            </a:r>
          </a:p>
        </p:txBody>
      </p:sp>
      <p:pic>
        <p:nvPicPr>
          <p:cNvPr id="6" name="Picture 5" descr="Shape&#10;&#10;Description automatically generated">
            <a:extLst>
              <a:ext uri="{FF2B5EF4-FFF2-40B4-BE49-F238E27FC236}">
                <a16:creationId xmlns:a16="http://schemas.microsoft.com/office/drawing/2014/main" id="{D94370C5-75C3-4E4B-9605-99ADC66F4DCF}"/>
              </a:ext>
            </a:extLst>
          </p:cNvPr>
          <p:cNvPicPr>
            <a:picLocks noChangeAspect="1"/>
          </p:cNvPicPr>
          <p:nvPr/>
        </p:nvPicPr>
        <p:blipFill>
          <a:blip r:embed="rId2"/>
          <a:stretch>
            <a:fillRect/>
          </a:stretch>
        </p:blipFill>
        <p:spPr>
          <a:xfrm>
            <a:off x="5202270" y="2484739"/>
            <a:ext cx="3252552" cy="1308674"/>
          </a:xfrm>
          <a:prstGeom prst="rect">
            <a:avLst/>
          </a:prstGeom>
        </p:spPr>
      </p:pic>
      <p:pic>
        <p:nvPicPr>
          <p:cNvPr id="7" name="Picture 2" descr="L:\SHARED\Marketing Images\Archive\Flood of 2008\flood photos, UIMA\IMG_1610.JPG">
            <a:extLst>
              <a:ext uri="{FF2B5EF4-FFF2-40B4-BE49-F238E27FC236}">
                <a16:creationId xmlns:a16="http://schemas.microsoft.com/office/drawing/2014/main" id="{358DFBE1-FE1B-4F71-9EB7-4C1E59B15FE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9345" y="1613620"/>
            <a:ext cx="4342703" cy="305091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L:\SHARED\Marketing Images\Archive\Flood of 2008\From University News Services\UIMA flood aerial.jpg">
            <a:extLst>
              <a:ext uri="{FF2B5EF4-FFF2-40B4-BE49-F238E27FC236}">
                <a16:creationId xmlns:a16="http://schemas.microsoft.com/office/drawing/2014/main" id="{A860E769-4AF6-4062-90A6-84CAE9103E8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75045" y="1363363"/>
            <a:ext cx="3616956" cy="502986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50076A42-846A-4F9F-9007-04CABEE341E8}"/>
              </a:ext>
            </a:extLst>
          </p:cNvPr>
          <p:cNvSpPr txBox="1"/>
          <p:nvPr/>
        </p:nvSpPr>
        <p:spPr>
          <a:xfrm>
            <a:off x="2519853" y="6094898"/>
            <a:ext cx="6055193" cy="307777"/>
          </a:xfrm>
          <a:prstGeom prst="rect">
            <a:avLst/>
          </a:prstGeom>
          <a:noFill/>
        </p:spPr>
        <p:txBody>
          <a:bodyPr wrap="square" rtlCol="0">
            <a:spAutoFit/>
          </a:bodyPr>
          <a:lstStyle/>
          <a:p>
            <a:pPr algn="r"/>
            <a:r>
              <a:rPr lang="en-US" sz="1400" b="1" dirty="0">
                <a:hlinkClick r:id="rId5"/>
              </a:rPr>
              <a:t>stanleymuseum.uiowa.edu/education/older-adults</a:t>
            </a:r>
            <a:endParaRPr lang="en-US" sz="1400" b="1" dirty="0"/>
          </a:p>
        </p:txBody>
      </p:sp>
    </p:spTree>
    <p:extLst>
      <p:ext uri="{BB962C8B-B14F-4D97-AF65-F5344CB8AC3E}">
        <p14:creationId xmlns:p14="http://schemas.microsoft.com/office/powerpoint/2010/main" val="33594281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C9CFD90C-D35E-A74B-9467-F745564F8451}"/>
              </a:ext>
            </a:extLst>
          </p:cNvPr>
          <p:cNvSpPr>
            <a:spLocks noGrp="1"/>
          </p:cNvSpPr>
          <p:nvPr>
            <p:ph type="ftr" sz="quarter" idx="3"/>
          </p:nvPr>
        </p:nvSpPr>
        <p:spPr/>
        <p:txBody>
          <a:bodyPr/>
          <a:lstStyle/>
          <a:p>
            <a:r>
              <a:rPr lang="en-US" dirty="0"/>
              <a:t>Crisis Brings Connection – Connected for Life | Digital GLAM Spaces Conferences</a:t>
            </a:r>
          </a:p>
        </p:txBody>
      </p:sp>
      <p:sp>
        <p:nvSpPr>
          <p:cNvPr id="3" name="Content Placeholder 2">
            <a:extLst>
              <a:ext uri="{FF2B5EF4-FFF2-40B4-BE49-F238E27FC236}">
                <a16:creationId xmlns:a16="http://schemas.microsoft.com/office/drawing/2014/main" id="{45F38EF3-4160-274C-BC55-60E4EA50D7E9}"/>
              </a:ext>
            </a:extLst>
          </p:cNvPr>
          <p:cNvSpPr>
            <a:spLocks noGrp="1"/>
          </p:cNvSpPr>
          <p:nvPr>
            <p:ph idx="1"/>
          </p:nvPr>
        </p:nvSpPr>
        <p:spPr>
          <a:xfrm>
            <a:off x="838200" y="1591689"/>
            <a:ext cx="5004273" cy="4388698"/>
          </a:xfrm>
        </p:spPr>
        <p:txBody>
          <a:bodyPr>
            <a:normAutofit fontScale="92500" lnSpcReduction="20000"/>
          </a:bodyPr>
          <a:lstStyle/>
          <a:p>
            <a:pPr marL="0" indent="0">
              <a:buNone/>
            </a:pPr>
            <a:r>
              <a:rPr lang="en-US" sz="3200" b="1" dirty="0">
                <a:latin typeface="Arial"/>
                <a:cs typeface="Arial"/>
              </a:rPr>
              <a:t>2018-19 | Pre-COVID-19:</a:t>
            </a:r>
          </a:p>
          <a:p>
            <a:pPr>
              <a:buClr>
                <a:schemeClr val="accent1"/>
              </a:buClr>
              <a:buFont typeface="Arial" panose="020B0604020202020204" pitchFamily="34" charset="0"/>
              <a:buChar char="•"/>
            </a:pPr>
            <a:r>
              <a:rPr lang="en-US" sz="2800" b="1" dirty="0">
                <a:latin typeface="Arial"/>
                <a:cs typeface="Arial"/>
              </a:rPr>
              <a:t>18 </a:t>
            </a:r>
            <a:r>
              <a:rPr lang="en-US" sz="2800" dirty="0">
                <a:latin typeface="Arial"/>
                <a:cs typeface="Arial"/>
              </a:rPr>
              <a:t>monthly presentations </a:t>
            </a:r>
            <a:endParaRPr lang="en-US" sz="2800" b="1" dirty="0"/>
          </a:p>
          <a:p>
            <a:pPr>
              <a:buClr>
                <a:schemeClr val="accent1"/>
              </a:buClr>
              <a:buFont typeface="Arial" panose="020B0604020202020204" pitchFamily="34" charset="0"/>
              <a:buChar char="•"/>
            </a:pPr>
            <a:r>
              <a:rPr lang="en-US" sz="2800" b="1" dirty="0">
                <a:latin typeface="Arial"/>
                <a:cs typeface="Arial"/>
              </a:rPr>
              <a:t>25 </a:t>
            </a:r>
            <a:r>
              <a:rPr lang="en-US" sz="2800" dirty="0">
                <a:latin typeface="Arial"/>
                <a:cs typeface="Arial"/>
              </a:rPr>
              <a:t>locations and a waiting list</a:t>
            </a:r>
            <a:endParaRPr lang="en-US" sz="2800" dirty="0"/>
          </a:p>
          <a:p>
            <a:pPr>
              <a:buClr>
                <a:schemeClr val="accent1"/>
              </a:buClr>
              <a:buFont typeface="Arial" panose="020B0604020202020204" pitchFamily="34" charset="0"/>
              <a:buChar char="•"/>
            </a:pPr>
            <a:r>
              <a:rPr lang="en-US" sz="2800" b="1" dirty="0">
                <a:latin typeface="Arial"/>
                <a:cs typeface="Arial"/>
              </a:rPr>
              <a:t>4 </a:t>
            </a:r>
            <a:r>
              <a:rPr lang="en-US" sz="2800" dirty="0">
                <a:latin typeface="Arial"/>
                <a:cs typeface="Arial"/>
              </a:rPr>
              <a:t>counties</a:t>
            </a:r>
          </a:p>
          <a:p>
            <a:pPr>
              <a:buClr>
                <a:schemeClr val="accent1"/>
              </a:buClr>
              <a:buFont typeface="Arial" panose="020B0604020202020204" pitchFamily="34" charset="0"/>
              <a:buChar char="•"/>
            </a:pPr>
            <a:r>
              <a:rPr lang="en-US" sz="2800" b="1" dirty="0">
                <a:latin typeface="Arial"/>
                <a:cs typeface="Arial"/>
              </a:rPr>
              <a:t>160</a:t>
            </a:r>
            <a:r>
              <a:rPr lang="en-US" sz="2800" dirty="0">
                <a:latin typeface="Arial"/>
                <a:cs typeface="Arial"/>
              </a:rPr>
              <a:t> presentations</a:t>
            </a:r>
          </a:p>
          <a:p>
            <a:pPr>
              <a:buClr>
                <a:schemeClr val="accent1"/>
              </a:buClr>
              <a:buFont typeface="Arial" panose="020B0604020202020204" pitchFamily="34" charset="0"/>
              <a:buChar char="•"/>
            </a:pPr>
            <a:r>
              <a:rPr lang="en-US" sz="2800" b="1" dirty="0">
                <a:latin typeface="Arial"/>
                <a:cs typeface="Arial"/>
              </a:rPr>
              <a:t>2,232 </a:t>
            </a:r>
            <a:r>
              <a:rPr lang="en-US" sz="2800" dirty="0">
                <a:latin typeface="Arial"/>
                <a:cs typeface="Arial"/>
              </a:rPr>
              <a:t>participants</a:t>
            </a:r>
          </a:p>
          <a:p>
            <a:pPr>
              <a:buClr>
                <a:schemeClr val="accent1"/>
              </a:buClr>
              <a:buFont typeface="Arial" panose="020B0604020202020204" pitchFamily="34" charset="0"/>
              <a:buChar char="•"/>
            </a:pPr>
            <a:r>
              <a:rPr lang="en-US" sz="2800" b="1" dirty="0">
                <a:latin typeface="Arial"/>
                <a:cs typeface="Arial"/>
              </a:rPr>
              <a:t>10-20</a:t>
            </a:r>
            <a:r>
              <a:rPr lang="en-US" sz="2800" dirty="0">
                <a:latin typeface="Arial"/>
                <a:cs typeface="Arial"/>
              </a:rPr>
              <a:t> participants in programs</a:t>
            </a:r>
          </a:p>
          <a:p>
            <a:pPr>
              <a:buClr>
                <a:schemeClr val="accent1"/>
              </a:buClr>
              <a:buFont typeface="Arial" panose="020B0604020202020204" pitchFamily="34" charset="0"/>
              <a:buChar char="•"/>
            </a:pPr>
            <a:r>
              <a:rPr lang="en-US" sz="2800" b="1" dirty="0">
                <a:latin typeface="Arial"/>
                <a:cs typeface="Arial"/>
              </a:rPr>
              <a:t>45-60 minutes </a:t>
            </a:r>
            <a:r>
              <a:rPr lang="en-US" sz="2800" dirty="0">
                <a:latin typeface="Arial"/>
                <a:cs typeface="Arial"/>
              </a:rPr>
              <a:t>program length</a:t>
            </a:r>
          </a:p>
          <a:p>
            <a:pPr>
              <a:buClr>
                <a:schemeClr val="accent1"/>
              </a:buClr>
              <a:buFont typeface="Arial" panose="020B0604020202020204" pitchFamily="34" charset="0"/>
              <a:buChar char="•"/>
            </a:pPr>
            <a:r>
              <a:rPr lang="en-US" sz="2800" b="1" dirty="0">
                <a:latin typeface="Arial"/>
                <a:cs typeface="Arial"/>
              </a:rPr>
              <a:t>FREE </a:t>
            </a:r>
            <a:r>
              <a:rPr lang="en-US" sz="2800" dirty="0">
                <a:latin typeface="Arial"/>
                <a:cs typeface="Arial"/>
              </a:rPr>
              <a:t>for all to attend and participate</a:t>
            </a:r>
            <a:endParaRPr lang="en-US" sz="2800" dirty="0"/>
          </a:p>
        </p:txBody>
      </p:sp>
      <p:sp>
        <p:nvSpPr>
          <p:cNvPr id="2" name="Title 1">
            <a:extLst>
              <a:ext uri="{FF2B5EF4-FFF2-40B4-BE49-F238E27FC236}">
                <a16:creationId xmlns:a16="http://schemas.microsoft.com/office/drawing/2014/main" id="{10CAC19D-673F-3345-BD04-606C8275C6EF}"/>
              </a:ext>
            </a:extLst>
          </p:cNvPr>
          <p:cNvSpPr>
            <a:spLocks noGrp="1"/>
          </p:cNvSpPr>
          <p:nvPr>
            <p:ph type="title"/>
          </p:nvPr>
        </p:nvSpPr>
        <p:spPr/>
        <p:txBody>
          <a:bodyPr/>
          <a:lstStyle/>
          <a:p>
            <a:r>
              <a:rPr lang="en-US" dirty="0"/>
              <a:t>SLC Program – By the Numbers</a:t>
            </a:r>
          </a:p>
        </p:txBody>
      </p:sp>
      <p:pic>
        <p:nvPicPr>
          <p:cNvPr id="9" name="Picture 8" descr="A group of people sitting around a table&#10;&#10;Description automatically generated with low confidence">
            <a:extLst>
              <a:ext uri="{FF2B5EF4-FFF2-40B4-BE49-F238E27FC236}">
                <a16:creationId xmlns:a16="http://schemas.microsoft.com/office/drawing/2014/main" id="{1BC7D704-1638-487B-8E43-1884FF29D875}"/>
              </a:ext>
            </a:extLst>
          </p:cNvPr>
          <p:cNvPicPr>
            <a:picLocks noChangeAspect="1"/>
          </p:cNvPicPr>
          <p:nvPr/>
        </p:nvPicPr>
        <p:blipFill>
          <a:blip r:embed="rId2"/>
          <a:stretch>
            <a:fillRect/>
          </a:stretch>
        </p:blipFill>
        <p:spPr>
          <a:xfrm>
            <a:off x="5842473" y="1363362"/>
            <a:ext cx="6349527" cy="4912407"/>
          </a:xfrm>
          <a:prstGeom prst="rect">
            <a:avLst/>
          </a:prstGeom>
        </p:spPr>
      </p:pic>
    </p:spTree>
    <p:extLst>
      <p:ext uri="{BB962C8B-B14F-4D97-AF65-F5344CB8AC3E}">
        <p14:creationId xmlns:p14="http://schemas.microsoft.com/office/powerpoint/2010/main" val="25455208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C9CFD90C-D35E-A74B-9467-F745564F8451}"/>
              </a:ext>
            </a:extLst>
          </p:cNvPr>
          <p:cNvSpPr>
            <a:spLocks noGrp="1"/>
          </p:cNvSpPr>
          <p:nvPr>
            <p:ph type="ftr" sz="quarter" idx="3"/>
          </p:nvPr>
        </p:nvSpPr>
        <p:spPr/>
        <p:txBody>
          <a:bodyPr/>
          <a:lstStyle/>
          <a:p>
            <a:r>
              <a:rPr lang="en-US" dirty="0"/>
              <a:t>Crisis Brings Connection – Connected for Life | Digital GLAM Spaces Conferences</a:t>
            </a:r>
          </a:p>
        </p:txBody>
      </p:sp>
      <p:sp>
        <p:nvSpPr>
          <p:cNvPr id="3" name="Content Placeholder 2">
            <a:extLst>
              <a:ext uri="{FF2B5EF4-FFF2-40B4-BE49-F238E27FC236}">
                <a16:creationId xmlns:a16="http://schemas.microsoft.com/office/drawing/2014/main" id="{45F38EF3-4160-274C-BC55-60E4EA50D7E9}"/>
              </a:ext>
            </a:extLst>
          </p:cNvPr>
          <p:cNvSpPr>
            <a:spLocks noGrp="1"/>
          </p:cNvSpPr>
          <p:nvPr>
            <p:ph idx="1"/>
          </p:nvPr>
        </p:nvSpPr>
        <p:spPr>
          <a:xfrm>
            <a:off x="838200" y="1591689"/>
            <a:ext cx="4608673" cy="4388698"/>
          </a:xfrm>
        </p:spPr>
        <p:txBody>
          <a:bodyPr>
            <a:noAutofit/>
          </a:bodyPr>
          <a:lstStyle/>
          <a:p>
            <a:pPr>
              <a:buClr>
                <a:schemeClr val="accent1"/>
              </a:buClr>
              <a:buFont typeface="Arial" panose="020B0604020202020204" pitchFamily="34" charset="0"/>
              <a:buChar char="•"/>
            </a:pPr>
            <a:r>
              <a:rPr lang="en-US" dirty="0">
                <a:latin typeface="Arial"/>
                <a:cs typeface="Arial"/>
              </a:rPr>
              <a:t>Museum From Home Emails</a:t>
            </a:r>
          </a:p>
          <a:p>
            <a:pPr>
              <a:buClr>
                <a:schemeClr val="accent1"/>
              </a:buClr>
              <a:buFont typeface="Arial" panose="020B0604020202020204" pitchFamily="34" charset="0"/>
              <a:buChar char="•"/>
            </a:pPr>
            <a:r>
              <a:rPr lang="en-US" dirty="0">
                <a:latin typeface="Arial"/>
                <a:cs typeface="Arial"/>
              </a:rPr>
              <a:t>Supply Boxes to Local SLC</a:t>
            </a:r>
          </a:p>
          <a:p>
            <a:pPr>
              <a:buClr>
                <a:schemeClr val="accent1"/>
              </a:buClr>
              <a:buFont typeface="Arial" panose="020B0604020202020204" pitchFamily="34" charset="0"/>
              <a:buChar char="•"/>
            </a:pPr>
            <a:r>
              <a:rPr lang="en-US" dirty="0">
                <a:latin typeface="Arial"/>
                <a:cs typeface="Arial"/>
              </a:rPr>
              <a:t>Livestream Virtual Programs with Closed Captioning</a:t>
            </a:r>
          </a:p>
          <a:p>
            <a:pPr>
              <a:buClr>
                <a:schemeClr val="accent1"/>
              </a:buClr>
              <a:buFont typeface="Arial" panose="020B0604020202020204" pitchFamily="34" charset="0"/>
              <a:buChar char="•"/>
            </a:pPr>
            <a:r>
              <a:rPr lang="en-US" dirty="0">
                <a:latin typeface="Arial"/>
                <a:cs typeface="Arial"/>
              </a:rPr>
              <a:t>Funding and Education on Ageism</a:t>
            </a:r>
            <a:endParaRPr lang="en-US" dirty="0"/>
          </a:p>
        </p:txBody>
      </p:sp>
      <p:sp>
        <p:nvSpPr>
          <p:cNvPr id="2" name="Title 1">
            <a:extLst>
              <a:ext uri="{FF2B5EF4-FFF2-40B4-BE49-F238E27FC236}">
                <a16:creationId xmlns:a16="http://schemas.microsoft.com/office/drawing/2014/main" id="{10CAC19D-673F-3345-BD04-606C8275C6EF}"/>
              </a:ext>
            </a:extLst>
          </p:cNvPr>
          <p:cNvSpPr>
            <a:spLocks noGrp="1"/>
          </p:cNvSpPr>
          <p:nvPr>
            <p:ph type="title"/>
          </p:nvPr>
        </p:nvSpPr>
        <p:spPr/>
        <p:txBody>
          <a:bodyPr/>
          <a:lstStyle/>
          <a:p>
            <a:r>
              <a:rPr lang="en-US" dirty="0"/>
              <a:t>SLC Program – March-September 2020</a:t>
            </a:r>
          </a:p>
        </p:txBody>
      </p:sp>
      <p:sp>
        <p:nvSpPr>
          <p:cNvPr id="5" name="TextBox 4">
            <a:extLst>
              <a:ext uri="{FF2B5EF4-FFF2-40B4-BE49-F238E27FC236}">
                <a16:creationId xmlns:a16="http://schemas.microsoft.com/office/drawing/2014/main" id="{337A4CE6-D2C3-4865-9723-92361DEAA72B}"/>
              </a:ext>
            </a:extLst>
          </p:cNvPr>
          <p:cNvSpPr txBox="1"/>
          <p:nvPr/>
        </p:nvSpPr>
        <p:spPr>
          <a:xfrm>
            <a:off x="2519853" y="5891823"/>
            <a:ext cx="5902998" cy="523220"/>
          </a:xfrm>
          <a:prstGeom prst="rect">
            <a:avLst/>
          </a:prstGeom>
          <a:noFill/>
        </p:spPr>
        <p:txBody>
          <a:bodyPr wrap="square" rtlCol="0">
            <a:spAutoFit/>
          </a:bodyPr>
          <a:lstStyle/>
          <a:p>
            <a:pPr algn="r"/>
            <a:r>
              <a:rPr lang="en-US" sz="1400" b="1" dirty="0">
                <a:hlinkClick r:id="rId2"/>
              </a:rPr>
              <a:t>stanleymuseum.uiowa.edu/education/older-adults/</a:t>
            </a:r>
            <a:r>
              <a:rPr lang="en-US" sz="1400" b="1" dirty="0" err="1">
                <a:hlinkClick r:id="rId2"/>
              </a:rPr>
              <a:t>slc</a:t>
            </a:r>
            <a:r>
              <a:rPr lang="en-US" sz="1400" b="1" dirty="0">
                <a:hlinkClick r:id="rId2"/>
              </a:rPr>
              <a:t>-museum-from-home-emails</a:t>
            </a:r>
            <a:endParaRPr lang="en-US" sz="1400" b="1" dirty="0"/>
          </a:p>
        </p:txBody>
      </p:sp>
      <p:pic>
        <p:nvPicPr>
          <p:cNvPr id="8" name="Picture 7" descr="A picture containing table, indoor, wall, flower&#10;&#10;Description automatically generated">
            <a:extLst>
              <a:ext uri="{FF2B5EF4-FFF2-40B4-BE49-F238E27FC236}">
                <a16:creationId xmlns:a16="http://schemas.microsoft.com/office/drawing/2014/main" id="{05F7AB79-87B2-469E-BC77-FC0CB0AF4DBB}"/>
              </a:ext>
            </a:extLst>
          </p:cNvPr>
          <p:cNvPicPr>
            <a:picLocks noChangeAspect="1"/>
          </p:cNvPicPr>
          <p:nvPr/>
        </p:nvPicPr>
        <p:blipFill>
          <a:blip r:embed="rId3"/>
          <a:stretch>
            <a:fillRect/>
          </a:stretch>
        </p:blipFill>
        <p:spPr>
          <a:xfrm>
            <a:off x="5446873" y="1542245"/>
            <a:ext cx="2830132" cy="3773509"/>
          </a:xfrm>
          <a:prstGeom prst="rect">
            <a:avLst/>
          </a:prstGeom>
        </p:spPr>
      </p:pic>
      <p:pic>
        <p:nvPicPr>
          <p:cNvPr id="10" name="Picture 9" descr="A person sitting at a table with flowers&#10;&#10;Description automatically generated with low confidence">
            <a:extLst>
              <a:ext uri="{FF2B5EF4-FFF2-40B4-BE49-F238E27FC236}">
                <a16:creationId xmlns:a16="http://schemas.microsoft.com/office/drawing/2014/main" id="{1C968ADE-4216-47FF-B5CA-093EFFAABA1D}"/>
              </a:ext>
            </a:extLst>
          </p:cNvPr>
          <p:cNvPicPr>
            <a:picLocks noChangeAspect="1"/>
          </p:cNvPicPr>
          <p:nvPr/>
        </p:nvPicPr>
        <p:blipFill>
          <a:blip r:embed="rId4"/>
          <a:stretch>
            <a:fillRect/>
          </a:stretch>
        </p:blipFill>
        <p:spPr>
          <a:xfrm>
            <a:off x="8422851" y="1363362"/>
            <a:ext cx="3769149" cy="5025532"/>
          </a:xfrm>
          <a:prstGeom prst="rect">
            <a:avLst/>
          </a:prstGeom>
        </p:spPr>
      </p:pic>
    </p:spTree>
    <p:extLst>
      <p:ext uri="{BB962C8B-B14F-4D97-AF65-F5344CB8AC3E}">
        <p14:creationId xmlns:p14="http://schemas.microsoft.com/office/powerpoint/2010/main" val="21471188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Graphic 12">
            <a:extLst>
              <a:ext uri="{FF2B5EF4-FFF2-40B4-BE49-F238E27FC236}">
                <a16:creationId xmlns:a16="http://schemas.microsoft.com/office/drawing/2014/main" id="{2C424390-F25B-4B07-8A07-7E523B77559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244444" y="1667709"/>
            <a:ext cx="9557474" cy="2389369"/>
          </a:xfrm>
          <a:prstGeom prst="rect">
            <a:avLst/>
          </a:prstGeom>
        </p:spPr>
      </p:pic>
      <p:sp>
        <p:nvSpPr>
          <p:cNvPr id="4" name="Footer Placeholder 3">
            <a:extLst>
              <a:ext uri="{FF2B5EF4-FFF2-40B4-BE49-F238E27FC236}">
                <a16:creationId xmlns:a16="http://schemas.microsoft.com/office/drawing/2014/main" id="{C9CFD90C-D35E-A74B-9467-F745564F8451}"/>
              </a:ext>
            </a:extLst>
          </p:cNvPr>
          <p:cNvSpPr>
            <a:spLocks noGrp="1"/>
          </p:cNvSpPr>
          <p:nvPr>
            <p:ph type="ftr" sz="quarter" idx="3"/>
          </p:nvPr>
        </p:nvSpPr>
        <p:spPr/>
        <p:txBody>
          <a:bodyPr/>
          <a:lstStyle/>
          <a:p>
            <a:r>
              <a:rPr lang="en-US"/>
              <a:t>Crisis Brings Connection – Connected for Life | Digital GLAM Spaces Conferences</a:t>
            </a:r>
            <a:endParaRPr lang="en-US" dirty="0"/>
          </a:p>
        </p:txBody>
      </p:sp>
      <p:sp>
        <p:nvSpPr>
          <p:cNvPr id="2" name="Title 1">
            <a:extLst>
              <a:ext uri="{FF2B5EF4-FFF2-40B4-BE49-F238E27FC236}">
                <a16:creationId xmlns:a16="http://schemas.microsoft.com/office/drawing/2014/main" id="{10CAC19D-673F-3345-BD04-606C8275C6EF}"/>
              </a:ext>
            </a:extLst>
          </p:cNvPr>
          <p:cNvSpPr>
            <a:spLocks noGrp="1"/>
          </p:cNvSpPr>
          <p:nvPr>
            <p:ph type="title"/>
          </p:nvPr>
        </p:nvSpPr>
        <p:spPr>
          <a:xfrm>
            <a:off x="739345" y="226863"/>
            <a:ext cx="10515600" cy="869089"/>
          </a:xfrm>
        </p:spPr>
        <p:txBody>
          <a:bodyPr>
            <a:noAutofit/>
          </a:bodyPr>
          <a:lstStyle/>
          <a:p>
            <a:r>
              <a:rPr lang="en-US" dirty="0">
                <a:latin typeface="Arial"/>
                <a:cs typeface="Arial"/>
              </a:rPr>
              <a:t>Institute of Museum and Library Services CARES Act Grant</a:t>
            </a:r>
          </a:p>
        </p:txBody>
      </p:sp>
      <p:pic>
        <p:nvPicPr>
          <p:cNvPr id="3" name="Picture 4" descr="Logo, company name&#10;&#10;Description automatically generated">
            <a:extLst>
              <a:ext uri="{FF2B5EF4-FFF2-40B4-BE49-F238E27FC236}">
                <a16:creationId xmlns:a16="http://schemas.microsoft.com/office/drawing/2014/main" id="{1D059EA0-3D0F-4C94-BA15-7114AFC3489D}"/>
              </a:ext>
            </a:extLst>
          </p:cNvPr>
          <p:cNvPicPr>
            <a:picLocks noChangeAspect="1"/>
          </p:cNvPicPr>
          <p:nvPr/>
        </p:nvPicPr>
        <p:blipFill>
          <a:blip r:embed="rId4"/>
          <a:stretch>
            <a:fillRect/>
          </a:stretch>
        </p:blipFill>
        <p:spPr>
          <a:xfrm>
            <a:off x="739345" y="4956095"/>
            <a:ext cx="2682164" cy="1223244"/>
          </a:xfrm>
          <a:prstGeom prst="rect">
            <a:avLst/>
          </a:prstGeom>
        </p:spPr>
      </p:pic>
      <p:grpSp>
        <p:nvGrpSpPr>
          <p:cNvPr id="10" name="Group 9">
            <a:extLst>
              <a:ext uri="{FF2B5EF4-FFF2-40B4-BE49-F238E27FC236}">
                <a16:creationId xmlns:a16="http://schemas.microsoft.com/office/drawing/2014/main" id="{3B4485B6-5863-4E9B-AA83-974DDBED4E66}"/>
              </a:ext>
            </a:extLst>
          </p:cNvPr>
          <p:cNvGrpSpPr/>
          <p:nvPr/>
        </p:nvGrpSpPr>
        <p:grpSpPr>
          <a:xfrm>
            <a:off x="3801980" y="1544554"/>
            <a:ext cx="6814309" cy="1590181"/>
            <a:chOff x="2887579" y="1535928"/>
            <a:chExt cx="6814309" cy="1590181"/>
          </a:xfrm>
        </p:grpSpPr>
        <p:pic>
          <p:nvPicPr>
            <p:cNvPr id="17" name="Picture 16" descr="Logo&#10;&#10;Description automatically generated">
              <a:extLst>
                <a:ext uri="{FF2B5EF4-FFF2-40B4-BE49-F238E27FC236}">
                  <a16:creationId xmlns:a16="http://schemas.microsoft.com/office/drawing/2014/main" id="{6D02BC12-6264-46EA-BF54-146A59577B8D}"/>
                </a:ext>
              </a:extLst>
            </p:cNvPr>
            <p:cNvPicPr>
              <a:picLocks noChangeAspect="1"/>
            </p:cNvPicPr>
            <p:nvPr/>
          </p:nvPicPr>
          <p:blipFill>
            <a:blip r:embed="rId5"/>
            <a:stretch>
              <a:fillRect/>
            </a:stretch>
          </p:blipFill>
          <p:spPr>
            <a:xfrm>
              <a:off x="5529243" y="1535928"/>
              <a:ext cx="1738796" cy="1590181"/>
            </a:xfrm>
            <a:prstGeom prst="rect">
              <a:avLst/>
            </a:prstGeom>
          </p:spPr>
        </p:pic>
        <p:pic>
          <p:nvPicPr>
            <p:cNvPr id="5" name="Picture 5" descr="Logo&#10;&#10;Description automatically generated">
              <a:extLst>
                <a:ext uri="{FF2B5EF4-FFF2-40B4-BE49-F238E27FC236}">
                  <a16:creationId xmlns:a16="http://schemas.microsoft.com/office/drawing/2014/main" id="{DA7E6B29-6A0E-43BE-B91D-2371131C5C72}"/>
                </a:ext>
              </a:extLst>
            </p:cNvPr>
            <p:cNvPicPr>
              <a:picLocks noChangeAspect="1"/>
            </p:cNvPicPr>
            <p:nvPr/>
          </p:nvPicPr>
          <p:blipFill>
            <a:blip r:embed="rId6"/>
            <a:stretch>
              <a:fillRect/>
            </a:stretch>
          </p:blipFill>
          <p:spPr>
            <a:xfrm>
              <a:off x="7491170" y="1824792"/>
              <a:ext cx="2210718" cy="1264619"/>
            </a:xfrm>
            <a:prstGeom prst="rect">
              <a:avLst/>
            </a:prstGeom>
          </p:spPr>
        </p:pic>
        <p:pic>
          <p:nvPicPr>
            <p:cNvPr id="6" name="Picture 6">
              <a:extLst>
                <a:ext uri="{FF2B5EF4-FFF2-40B4-BE49-F238E27FC236}">
                  <a16:creationId xmlns:a16="http://schemas.microsoft.com/office/drawing/2014/main" id="{FD22662F-354A-4446-9915-EFA633600079}"/>
                </a:ext>
              </a:extLst>
            </p:cNvPr>
            <p:cNvPicPr>
              <a:picLocks noChangeAspect="1"/>
            </p:cNvPicPr>
            <p:nvPr/>
          </p:nvPicPr>
          <p:blipFill>
            <a:blip r:embed="rId7"/>
            <a:stretch>
              <a:fillRect/>
            </a:stretch>
          </p:blipFill>
          <p:spPr>
            <a:xfrm>
              <a:off x="2887579" y="1826682"/>
              <a:ext cx="2312386" cy="1017450"/>
            </a:xfrm>
            <a:prstGeom prst="rect">
              <a:avLst/>
            </a:prstGeom>
          </p:spPr>
        </p:pic>
      </p:grpSp>
      <p:sp>
        <p:nvSpPr>
          <p:cNvPr id="7" name="TextBox 6">
            <a:extLst>
              <a:ext uri="{FF2B5EF4-FFF2-40B4-BE49-F238E27FC236}">
                <a16:creationId xmlns:a16="http://schemas.microsoft.com/office/drawing/2014/main" id="{B0C10958-A6EE-4613-965F-464C815CC0FA}"/>
              </a:ext>
            </a:extLst>
          </p:cNvPr>
          <p:cNvSpPr txBox="1"/>
          <p:nvPr/>
        </p:nvSpPr>
        <p:spPr>
          <a:xfrm>
            <a:off x="3421509" y="5102121"/>
            <a:ext cx="8770491" cy="1077218"/>
          </a:xfrm>
          <a:prstGeom prst="rect">
            <a:avLst/>
          </a:prstGeom>
          <a:noFill/>
        </p:spPr>
        <p:txBody>
          <a:bodyPr wrap="square" rtlCol="0">
            <a:spAutoFit/>
          </a:bodyPr>
          <a:lstStyle/>
          <a:p>
            <a:r>
              <a:rPr lang="en-US" sz="2400" b="1" i="0" dirty="0">
                <a:solidFill>
                  <a:srgbClr val="111111"/>
                </a:solidFill>
                <a:effectLst/>
                <a:latin typeface="+mj-lt"/>
              </a:rPr>
              <a:t>Coronavirus Aid, Relief, and Economic Security Act Grant</a:t>
            </a:r>
            <a:r>
              <a:rPr lang="en-US" sz="2400" i="0" dirty="0">
                <a:solidFill>
                  <a:srgbClr val="111111"/>
                </a:solidFill>
                <a:effectLst/>
                <a:latin typeface="+mj-lt"/>
              </a:rPr>
              <a:t> </a:t>
            </a:r>
            <a:r>
              <a:rPr lang="en-US" sz="2000" i="0" dirty="0">
                <a:solidFill>
                  <a:srgbClr val="111111"/>
                </a:solidFill>
                <a:effectLst/>
                <a:latin typeface="+mj-lt"/>
              </a:rPr>
              <a:t>is to support the role of museums and librarie</a:t>
            </a:r>
            <a:r>
              <a:rPr lang="en-US" sz="2000" dirty="0">
                <a:solidFill>
                  <a:srgbClr val="111111"/>
                </a:solidFill>
                <a:latin typeface="+mj-lt"/>
              </a:rPr>
              <a:t>s in responding to the coronavirus pandemic.</a:t>
            </a:r>
            <a:endParaRPr lang="en-US" sz="2000" dirty="0">
              <a:latin typeface="+mj-lt"/>
            </a:endParaRPr>
          </a:p>
        </p:txBody>
      </p:sp>
      <p:pic>
        <p:nvPicPr>
          <p:cNvPr id="9" name="Picture 8" descr="Logo&#10;&#10;Description automatically generated">
            <a:extLst>
              <a:ext uri="{FF2B5EF4-FFF2-40B4-BE49-F238E27FC236}">
                <a16:creationId xmlns:a16="http://schemas.microsoft.com/office/drawing/2014/main" id="{D3D36D54-0B98-4AC5-9C03-5AE1998848CE}"/>
              </a:ext>
            </a:extLst>
          </p:cNvPr>
          <p:cNvPicPr>
            <a:picLocks noChangeAspect="1"/>
          </p:cNvPicPr>
          <p:nvPr/>
        </p:nvPicPr>
        <p:blipFill>
          <a:blip r:embed="rId8"/>
          <a:stretch>
            <a:fillRect/>
          </a:stretch>
        </p:blipFill>
        <p:spPr>
          <a:xfrm>
            <a:off x="1665176" y="3507611"/>
            <a:ext cx="8870961" cy="1448484"/>
          </a:xfrm>
          <a:prstGeom prst="rect">
            <a:avLst/>
          </a:prstGeom>
        </p:spPr>
      </p:pic>
    </p:spTree>
    <p:extLst>
      <p:ext uri="{BB962C8B-B14F-4D97-AF65-F5344CB8AC3E}">
        <p14:creationId xmlns:p14="http://schemas.microsoft.com/office/powerpoint/2010/main" val="36110384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C9CFD90C-D35E-A74B-9467-F745564F8451}"/>
              </a:ext>
            </a:extLst>
          </p:cNvPr>
          <p:cNvSpPr>
            <a:spLocks noGrp="1"/>
          </p:cNvSpPr>
          <p:nvPr>
            <p:ph type="ftr" sz="quarter" idx="3"/>
          </p:nvPr>
        </p:nvSpPr>
        <p:spPr/>
        <p:txBody>
          <a:bodyPr/>
          <a:lstStyle/>
          <a:p>
            <a:r>
              <a:rPr lang="en-US" dirty="0"/>
              <a:t>Crisis Brings Connection – Connected for Life | Digital GLAM Spaces Conferences</a:t>
            </a:r>
          </a:p>
        </p:txBody>
      </p:sp>
      <p:sp>
        <p:nvSpPr>
          <p:cNvPr id="3" name="Content Placeholder 2">
            <a:extLst>
              <a:ext uri="{FF2B5EF4-FFF2-40B4-BE49-F238E27FC236}">
                <a16:creationId xmlns:a16="http://schemas.microsoft.com/office/drawing/2014/main" id="{45F38EF3-4160-274C-BC55-60E4EA50D7E9}"/>
              </a:ext>
            </a:extLst>
          </p:cNvPr>
          <p:cNvSpPr>
            <a:spLocks noGrp="1"/>
          </p:cNvSpPr>
          <p:nvPr>
            <p:ph idx="1"/>
          </p:nvPr>
        </p:nvSpPr>
        <p:spPr>
          <a:xfrm>
            <a:off x="838200" y="1591689"/>
            <a:ext cx="11353800" cy="4388698"/>
          </a:xfrm>
        </p:spPr>
        <p:txBody>
          <a:bodyPr>
            <a:noAutofit/>
          </a:bodyPr>
          <a:lstStyle/>
          <a:p>
            <a:pPr marL="0" indent="0">
              <a:buClr>
                <a:schemeClr val="accent1"/>
              </a:buClr>
              <a:buNone/>
            </a:pPr>
            <a:r>
              <a:rPr lang="en-US" sz="2200" b="1" dirty="0">
                <a:latin typeface="Arial"/>
                <a:cs typeface="Arial"/>
              </a:rPr>
              <a:t>Object-based Digital Programming to Foster Active Minds for SLC</a:t>
            </a:r>
          </a:p>
          <a:p>
            <a:pPr>
              <a:buClr>
                <a:schemeClr val="accent1"/>
              </a:buClr>
              <a:buFont typeface="Arial" panose="020B0604020202020204" pitchFamily="34" charset="0"/>
              <a:buChar char="•"/>
            </a:pPr>
            <a:r>
              <a:rPr lang="en-US" sz="2200" b="1" dirty="0">
                <a:latin typeface="Arial"/>
                <a:cs typeface="Arial"/>
              </a:rPr>
              <a:t>Serve older adults and SLC in Iowa</a:t>
            </a:r>
            <a:r>
              <a:rPr lang="en-US" sz="2200" dirty="0">
                <a:latin typeface="Arial"/>
                <a:cs typeface="Arial"/>
              </a:rPr>
              <a:t>, populations especially vulnerable to COVID-19 and underserved in outreach and engagement programs; </a:t>
            </a:r>
            <a:endParaRPr lang="en-US" sz="2200" dirty="0"/>
          </a:p>
          <a:p>
            <a:pPr>
              <a:buClr>
                <a:schemeClr val="accent1"/>
              </a:buClr>
              <a:buFont typeface="Arial" panose="020B0604020202020204" pitchFamily="34" charset="0"/>
              <a:buChar char="•"/>
            </a:pPr>
            <a:r>
              <a:rPr lang="en-US" sz="2200" b="1" dirty="0">
                <a:latin typeface="Arial"/>
                <a:cs typeface="Arial"/>
              </a:rPr>
              <a:t>Increase participants’ sense of connection, engagement, and well-being and decrease feelings of isolation </a:t>
            </a:r>
            <a:r>
              <a:rPr lang="en-US" sz="2200" dirty="0">
                <a:latin typeface="Arial"/>
                <a:cs typeface="Arial"/>
              </a:rPr>
              <a:t>through synchronous virtual programs; </a:t>
            </a:r>
            <a:endParaRPr lang="en-US" sz="2200" dirty="0"/>
          </a:p>
          <a:p>
            <a:pPr>
              <a:buClr>
                <a:schemeClr val="accent1"/>
              </a:buClr>
              <a:buFont typeface="Arial" panose="020B0604020202020204" pitchFamily="34" charset="0"/>
              <a:buChar char="•"/>
            </a:pPr>
            <a:r>
              <a:rPr lang="en-US" sz="2200" b="1" dirty="0">
                <a:latin typeface="Arial"/>
                <a:cs typeface="Arial"/>
              </a:rPr>
              <a:t>Create a robust and vibrant web portal </a:t>
            </a:r>
            <a:r>
              <a:rPr lang="en-US" sz="2200" dirty="0">
                <a:latin typeface="Arial"/>
                <a:cs typeface="Arial"/>
              </a:rPr>
              <a:t>that responsively adjusts to audience needs based on assessment data; and </a:t>
            </a:r>
            <a:endParaRPr lang="en-US" sz="2200" dirty="0"/>
          </a:p>
          <a:p>
            <a:pPr>
              <a:buClr>
                <a:schemeClr val="accent1"/>
              </a:buClr>
              <a:buFont typeface="Arial" panose="020B0604020202020204" pitchFamily="34" charset="0"/>
              <a:buChar char="•"/>
            </a:pPr>
            <a:r>
              <a:rPr lang="en-US" sz="2200" b="1" dirty="0">
                <a:latin typeface="Arial"/>
                <a:cs typeface="Arial"/>
              </a:rPr>
              <a:t>Develop a meaningful channel for coordinated programming among the four world-class collecting units on campus. </a:t>
            </a:r>
            <a:r>
              <a:rPr lang="en-US" sz="2200" dirty="0">
                <a:latin typeface="Arial"/>
                <a:cs typeface="Arial"/>
              </a:rPr>
              <a:t>By combining our efforts, we will develop meaningful connections across diverse collections, and bolster our ability to deliver high impact content to the broader Iowa community.</a:t>
            </a:r>
          </a:p>
        </p:txBody>
      </p:sp>
      <p:sp>
        <p:nvSpPr>
          <p:cNvPr id="2" name="Title 1">
            <a:extLst>
              <a:ext uri="{FF2B5EF4-FFF2-40B4-BE49-F238E27FC236}">
                <a16:creationId xmlns:a16="http://schemas.microsoft.com/office/drawing/2014/main" id="{10CAC19D-673F-3345-BD04-606C8275C6EF}"/>
              </a:ext>
            </a:extLst>
          </p:cNvPr>
          <p:cNvSpPr>
            <a:spLocks noGrp="1"/>
          </p:cNvSpPr>
          <p:nvPr>
            <p:ph type="title"/>
          </p:nvPr>
        </p:nvSpPr>
        <p:spPr/>
        <p:txBody>
          <a:bodyPr/>
          <a:lstStyle/>
          <a:p>
            <a:r>
              <a:rPr lang="en-US" dirty="0">
                <a:latin typeface="Arial"/>
                <a:cs typeface="Arial"/>
              </a:rPr>
              <a:t>Connected for Life – Goals</a:t>
            </a:r>
          </a:p>
        </p:txBody>
      </p:sp>
    </p:spTree>
    <p:extLst>
      <p:ext uri="{BB962C8B-B14F-4D97-AF65-F5344CB8AC3E}">
        <p14:creationId xmlns:p14="http://schemas.microsoft.com/office/powerpoint/2010/main" val="36833257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C9CFD90C-D35E-A74B-9467-F745564F8451}"/>
              </a:ext>
            </a:extLst>
          </p:cNvPr>
          <p:cNvSpPr>
            <a:spLocks noGrp="1"/>
          </p:cNvSpPr>
          <p:nvPr>
            <p:ph type="ftr" sz="quarter" idx="3"/>
          </p:nvPr>
        </p:nvSpPr>
        <p:spPr/>
        <p:txBody>
          <a:bodyPr/>
          <a:lstStyle/>
          <a:p>
            <a:r>
              <a:rPr lang="en-US" dirty="0"/>
              <a:t>Crisis Brings Connection – Connected for Life | Digital GLAM Spaces Conferences</a:t>
            </a:r>
          </a:p>
        </p:txBody>
      </p:sp>
      <p:sp>
        <p:nvSpPr>
          <p:cNvPr id="3" name="Content Placeholder 2">
            <a:extLst>
              <a:ext uri="{FF2B5EF4-FFF2-40B4-BE49-F238E27FC236}">
                <a16:creationId xmlns:a16="http://schemas.microsoft.com/office/drawing/2014/main" id="{45F38EF3-4160-274C-BC55-60E4EA50D7E9}"/>
              </a:ext>
            </a:extLst>
          </p:cNvPr>
          <p:cNvSpPr>
            <a:spLocks noGrp="1"/>
          </p:cNvSpPr>
          <p:nvPr>
            <p:ph idx="1"/>
          </p:nvPr>
        </p:nvSpPr>
        <p:spPr>
          <a:xfrm>
            <a:off x="838200" y="1591689"/>
            <a:ext cx="11353800" cy="4388698"/>
          </a:xfrm>
        </p:spPr>
        <p:txBody>
          <a:bodyPr>
            <a:normAutofit fontScale="92500" lnSpcReduction="10000"/>
          </a:bodyPr>
          <a:lstStyle/>
          <a:p>
            <a:pPr marL="0" indent="0">
              <a:buClr>
                <a:schemeClr val="accent1"/>
              </a:buClr>
              <a:buNone/>
            </a:pPr>
            <a:r>
              <a:rPr lang="en-US" sz="3000" b="1" dirty="0"/>
              <a:t>FUNDING: September 2020-September 2022</a:t>
            </a:r>
          </a:p>
          <a:p>
            <a:pPr>
              <a:buClr>
                <a:schemeClr val="accent1"/>
              </a:buClr>
              <a:buFont typeface="Arial" panose="020B0604020202020204" pitchFamily="34" charset="0"/>
              <a:buChar char="•"/>
            </a:pPr>
            <a:r>
              <a:rPr lang="en-US" sz="2400" b="1" dirty="0"/>
              <a:t>October 2020: </a:t>
            </a:r>
          </a:p>
          <a:p>
            <a:pPr lvl="1">
              <a:buClr>
                <a:schemeClr val="accent1"/>
              </a:buClr>
            </a:pPr>
            <a:r>
              <a:rPr lang="en-US" dirty="0"/>
              <a:t>Needs assessment with SLC and older adult groups</a:t>
            </a:r>
          </a:p>
          <a:p>
            <a:pPr lvl="1">
              <a:buClr>
                <a:schemeClr val="accent1"/>
              </a:buClr>
            </a:pPr>
            <a:r>
              <a:rPr lang="en-US" dirty="0"/>
              <a:t>Program Brainstorm</a:t>
            </a:r>
          </a:p>
          <a:p>
            <a:pPr lvl="1">
              <a:buClr>
                <a:schemeClr val="accent1"/>
              </a:buClr>
            </a:pPr>
            <a:r>
              <a:rPr lang="en-US" dirty="0"/>
              <a:t>Pilot Programs (October-December 2020) with CART captions</a:t>
            </a:r>
          </a:p>
          <a:p>
            <a:pPr>
              <a:buClr>
                <a:schemeClr val="accent1"/>
              </a:buClr>
              <a:buFont typeface="Arial" panose="020B0604020202020204" pitchFamily="34" charset="0"/>
              <a:buChar char="•"/>
            </a:pPr>
            <a:r>
              <a:rPr lang="en-US" sz="2400" b="1" dirty="0"/>
              <a:t>November-December 2020: </a:t>
            </a:r>
          </a:p>
          <a:p>
            <a:pPr lvl="1">
              <a:buClr>
                <a:schemeClr val="accent1"/>
              </a:buClr>
            </a:pPr>
            <a:r>
              <a:rPr lang="en-US" dirty="0"/>
              <a:t>Baseline and Formative Assessment with the University of Iowa School of Social Work – IRB approved in August 2021</a:t>
            </a:r>
          </a:p>
          <a:p>
            <a:pPr marL="227013" lvl="1" indent="-227013">
              <a:buClr>
                <a:schemeClr val="accent1"/>
              </a:buClr>
            </a:pPr>
            <a:r>
              <a:rPr lang="en-US" b="1" dirty="0"/>
              <a:t>January 2021: </a:t>
            </a:r>
          </a:p>
          <a:p>
            <a:pPr marL="684213" lvl="2" indent="-227013">
              <a:buClr>
                <a:schemeClr val="accent1"/>
              </a:buClr>
            </a:pPr>
            <a:r>
              <a:rPr lang="en-US" sz="2400" dirty="0"/>
              <a:t>First program – January 13</a:t>
            </a:r>
          </a:p>
          <a:p>
            <a:pPr marL="684213" lvl="2" indent="-227013">
              <a:buClr>
                <a:schemeClr val="accent1"/>
              </a:buClr>
            </a:pPr>
            <a:r>
              <a:rPr lang="en-US" sz="2400" dirty="0"/>
              <a:t>Website live – </a:t>
            </a:r>
            <a:r>
              <a:rPr lang="en-US" sz="2400" b="1" dirty="0">
                <a:hlinkClick r:id="rId2"/>
              </a:rPr>
              <a:t>lifelonglearning@lib.uiowa.edu</a:t>
            </a:r>
            <a:r>
              <a:rPr lang="en-US" sz="2400" dirty="0">
                <a:hlinkClick r:id="rId2"/>
              </a:rPr>
              <a:t> </a:t>
            </a:r>
            <a:endParaRPr lang="en-US" sz="2400" dirty="0"/>
          </a:p>
        </p:txBody>
      </p:sp>
      <p:sp>
        <p:nvSpPr>
          <p:cNvPr id="2" name="Title 1">
            <a:extLst>
              <a:ext uri="{FF2B5EF4-FFF2-40B4-BE49-F238E27FC236}">
                <a16:creationId xmlns:a16="http://schemas.microsoft.com/office/drawing/2014/main" id="{10CAC19D-673F-3345-BD04-606C8275C6EF}"/>
              </a:ext>
            </a:extLst>
          </p:cNvPr>
          <p:cNvSpPr>
            <a:spLocks noGrp="1"/>
          </p:cNvSpPr>
          <p:nvPr>
            <p:ph type="title"/>
          </p:nvPr>
        </p:nvSpPr>
        <p:spPr/>
        <p:txBody>
          <a:bodyPr/>
          <a:lstStyle/>
          <a:p>
            <a:r>
              <a:rPr lang="en-US" dirty="0"/>
              <a:t>Connected for Life – Timeline</a:t>
            </a:r>
          </a:p>
        </p:txBody>
      </p:sp>
    </p:spTree>
    <p:extLst>
      <p:ext uri="{BB962C8B-B14F-4D97-AF65-F5344CB8AC3E}">
        <p14:creationId xmlns:p14="http://schemas.microsoft.com/office/powerpoint/2010/main" val="31014044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C9CFD90C-D35E-A74B-9467-F745564F8451}"/>
              </a:ext>
            </a:extLst>
          </p:cNvPr>
          <p:cNvSpPr>
            <a:spLocks noGrp="1"/>
          </p:cNvSpPr>
          <p:nvPr>
            <p:ph type="ftr" sz="quarter" idx="3"/>
          </p:nvPr>
        </p:nvSpPr>
        <p:spPr/>
        <p:txBody>
          <a:bodyPr/>
          <a:lstStyle/>
          <a:p>
            <a:r>
              <a:rPr lang="en-US" dirty="0"/>
              <a:t>Crisis Brings Connection – Connected for Life | Digital GLAM Spaces Conferences</a:t>
            </a:r>
          </a:p>
        </p:txBody>
      </p:sp>
      <p:sp>
        <p:nvSpPr>
          <p:cNvPr id="3" name="Content Placeholder 2">
            <a:extLst>
              <a:ext uri="{FF2B5EF4-FFF2-40B4-BE49-F238E27FC236}">
                <a16:creationId xmlns:a16="http://schemas.microsoft.com/office/drawing/2014/main" id="{45F38EF3-4160-274C-BC55-60E4EA50D7E9}"/>
              </a:ext>
            </a:extLst>
          </p:cNvPr>
          <p:cNvSpPr>
            <a:spLocks noGrp="1"/>
          </p:cNvSpPr>
          <p:nvPr>
            <p:ph idx="1"/>
          </p:nvPr>
        </p:nvSpPr>
        <p:spPr>
          <a:xfrm>
            <a:off x="838200" y="1591689"/>
            <a:ext cx="11353800" cy="4388698"/>
          </a:xfrm>
        </p:spPr>
        <p:txBody>
          <a:bodyPr>
            <a:noAutofit/>
          </a:bodyPr>
          <a:lstStyle/>
          <a:p>
            <a:pPr algn="l">
              <a:buClr>
                <a:schemeClr val="accent1"/>
              </a:buClr>
              <a:buFont typeface="Arial" panose="020B0604020202020204" pitchFamily="34" charset="0"/>
              <a:buChar char="•"/>
            </a:pPr>
            <a:r>
              <a:rPr lang="en-US" sz="1400" b="0" i="0" dirty="0">
                <a:effectLst/>
                <a:latin typeface="+mj-lt"/>
              </a:rPr>
              <a:t>A stable internet connection for participating in a                                                                                                                                              live program on Zoom.</a:t>
            </a:r>
          </a:p>
          <a:p>
            <a:pPr algn="l">
              <a:buClr>
                <a:schemeClr val="accent1"/>
              </a:buClr>
              <a:buFont typeface="Arial" panose="020B0604020202020204" pitchFamily="34" charset="0"/>
              <a:buChar char="•"/>
            </a:pPr>
            <a:r>
              <a:rPr lang="en-US" sz="1400" b="0" i="0" dirty="0">
                <a:effectLst/>
                <a:latin typeface="+mj-lt"/>
              </a:rPr>
              <a:t>A central large screen/projection or individual                                                                                           screens connected to the internet for participants to watch.</a:t>
            </a:r>
          </a:p>
          <a:p>
            <a:pPr algn="l">
              <a:buClr>
                <a:schemeClr val="accent1"/>
              </a:buClr>
              <a:buFont typeface="Arial" panose="020B0604020202020204" pitchFamily="34" charset="0"/>
              <a:buChar char="•"/>
            </a:pPr>
            <a:r>
              <a:rPr lang="en-US" sz="1400" b="0" i="0" dirty="0">
                <a:effectLst/>
                <a:latin typeface="+mj-lt"/>
              </a:rPr>
              <a:t>A web cam and a microphone so that we can hear                                                                                                                                                       and see participants through Zoom.                                                                                                                                                                                Speakers are helpful so that participants can more                                                                                                                                                     clearly hear us. This will help us and the participants                                                                                                                                                with engagement. If you have questions about                                                                                                                                                   equipment, please let us know.</a:t>
            </a:r>
          </a:p>
          <a:p>
            <a:pPr marL="0" indent="0" algn="l">
              <a:buClr>
                <a:schemeClr val="accent1"/>
              </a:buClr>
              <a:buNone/>
            </a:pPr>
            <a:r>
              <a:rPr lang="en-US" sz="1400" b="1" i="0" cap="all" dirty="0">
                <a:effectLst/>
                <a:latin typeface="+mj-lt"/>
              </a:rPr>
              <a:t>FOR LARGE GROUP PROGRAMS:</a:t>
            </a:r>
          </a:p>
          <a:p>
            <a:pPr algn="l">
              <a:buClr>
                <a:schemeClr val="accent1"/>
              </a:buClr>
              <a:buFont typeface="Arial" panose="020B0604020202020204" pitchFamily="34" charset="0"/>
              <a:buChar char="•"/>
            </a:pPr>
            <a:r>
              <a:rPr lang="en-US" sz="1400" b="0" i="0" dirty="0">
                <a:effectLst/>
                <a:latin typeface="+mj-lt"/>
              </a:rPr>
              <a:t>Microphones should not be muted, and camera(s)                                                                                                                                                         should be facing residents so that we can see their                                                                                                                                                        faces. This helps with engagement since they will                                                                                                                                                             be seeing us as well.</a:t>
            </a:r>
          </a:p>
          <a:p>
            <a:pPr algn="l">
              <a:buClr>
                <a:schemeClr val="accent1"/>
              </a:buClr>
              <a:buFont typeface="Arial" panose="020B0604020202020204" pitchFamily="34" charset="0"/>
              <a:buChar char="•"/>
            </a:pPr>
            <a:r>
              <a:rPr lang="en-US" sz="1400" b="0" i="0" dirty="0">
                <a:effectLst/>
                <a:latin typeface="+mj-lt"/>
              </a:rPr>
              <a:t>A SLC staff member must stay in the room during programming to help with set-up and questions during the program. It is often difficult for us to hear participants who are sharing one microphone or see raised hands from participants who are sharing one camera, so we rely on staff to help us with engagement.</a:t>
            </a:r>
          </a:p>
        </p:txBody>
      </p:sp>
      <p:sp>
        <p:nvSpPr>
          <p:cNvPr id="2" name="Title 1">
            <a:extLst>
              <a:ext uri="{FF2B5EF4-FFF2-40B4-BE49-F238E27FC236}">
                <a16:creationId xmlns:a16="http://schemas.microsoft.com/office/drawing/2014/main" id="{10CAC19D-673F-3345-BD04-606C8275C6EF}"/>
              </a:ext>
            </a:extLst>
          </p:cNvPr>
          <p:cNvSpPr>
            <a:spLocks noGrp="1"/>
          </p:cNvSpPr>
          <p:nvPr>
            <p:ph type="title"/>
          </p:nvPr>
        </p:nvSpPr>
        <p:spPr/>
        <p:txBody>
          <a:bodyPr/>
          <a:lstStyle/>
          <a:p>
            <a:r>
              <a:rPr lang="en-US" dirty="0"/>
              <a:t>Connected for Life – Requirements </a:t>
            </a:r>
          </a:p>
        </p:txBody>
      </p:sp>
      <p:pic>
        <p:nvPicPr>
          <p:cNvPr id="6" name="Picture 5" descr="A group of people sitting in a room watching a television&#10;&#10;Description automatically generated with low confidence">
            <a:extLst>
              <a:ext uri="{FF2B5EF4-FFF2-40B4-BE49-F238E27FC236}">
                <a16:creationId xmlns:a16="http://schemas.microsoft.com/office/drawing/2014/main" id="{663302C0-33DC-4708-A2B4-7BCBD022A0CE}"/>
              </a:ext>
            </a:extLst>
          </p:cNvPr>
          <p:cNvPicPr>
            <a:picLocks noChangeAspect="1"/>
          </p:cNvPicPr>
          <p:nvPr/>
        </p:nvPicPr>
        <p:blipFill rotWithShape="1">
          <a:blip r:embed="rId2"/>
          <a:srcRect t="26667" b="26597"/>
          <a:stretch/>
        </p:blipFill>
        <p:spPr>
          <a:xfrm>
            <a:off x="5334000" y="1825123"/>
            <a:ext cx="6858000" cy="3205213"/>
          </a:xfrm>
          <a:prstGeom prst="rect">
            <a:avLst/>
          </a:prstGeom>
        </p:spPr>
      </p:pic>
    </p:spTree>
    <p:extLst>
      <p:ext uri="{BB962C8B-B14F-4D97-AF65-F5344CB8AC3E}">
        <p14:creationId xmlns:p14="http://schemas.microsoft.com/office/powerpoint/2010/main" val="671533944"/>
      </p:ext>
    </p:extLst>
  </p:cSld>
  <p:clrMapOvr>
    <a:masterClrMapping/>
  </p:clrMapOvr>
</p:sld>
</file>

<file path=ppt/theme/theme1.xml><?xml version="1.0" encoding="utf-8"?>
<a:theme xmlns:a="http://schemas.openxmlformats.org/drawingml/2006/main" name="Office Theme">
  <a:themeElements>
    <a:clrScheme name="IOWA BRAND COLORS">
      <a:dk1>
        <a:srgbClr val="000000"/>
      </a:dk1>
      <a:lt1>
        <a:srgbClr val="FFFFFF"/>
      </a:lt1>
      <a:dk2>
        <a:srgbClr val="62666A"/>
      </a:dk2>
      <a:lt2>
        <a:srgbClr val="BBBCBC"/>
      </a:lt2>
      <a:accent1>
        <a:srgbClr val="FFCD00"/>
      </a:accent1>
      <a:accent2>
        <a:srgbClr val="616669"/>
      </a:accent2>
      <a:accent3>
        <a:srgbClr val="BBBCBC"/>
      </a:accent3>
      <a:accent4>
        <a:srgbClr val="00A9E0"/>
      </a:accent4>
      <a:accent5>
        <a:srgbClr val="00AF66"/>
      </a:accent5>
      <a:accent6>
        <a:srgbClr val="FF8200"/>
      </a:accent6>
      <a:hlink>
        <a:srgbClr val="00558C"/>
      </a:hlink>
      <a:folHlink>
        <a:srgbClr val="63666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1039</TotalTime>
  <Words>876</Words>
  <Application>Microsoft Office PowerPoint</Application>
  <PresentationFormat>Widescreen</PresentationFormat>
  <Paragraphs>96</Paragraphs>
  <Slides>15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15</vt:i4>
      </vt:variant>
    </vt:vector>
  </HeadingPairs>
  <TitlesOfParts>
    <vt:vector size="18" baseType="lpstr">
      <vt:lpstr>Arial</vt:lpstr>
      <vt:lpstr>Calibri</vt:lpstr>
      <vt:lpstr>Office Theme</vt:lpstr>
      <vt:lpstr>CRISIS BRINGS CONNECTION Virtual Programming for Older Adults</vt:lpstr>
      <vt:lpstr>Stanley Museum of Art</vt:lpstr>
      <vt:lpstr>Senior Living Communities (SLC) Program</vt:lpstr>
      <vt:lpstr>SLC Program – By the Numbers</vt:lpstr>
      <vt:lpstr>SLC Program – March-September 2020</vt:lpstr>
      <vt:lpstr>Institute of Museum and Library Services CARES Act Grant</vt:lpstr>
      <vt:lpstr>Connected for Life – Goals</vt:lpstr>
      <vt:lpstr>Connected for Life – Timeline</vt:lpstr>
      <vt:lpstr>Connected for Life – Requirements </vt:lpstr>
      <vt:lpstr>Connected for Life – Programs</vt:lpstr>
      <vt:lpstr>Connected for Life – Technology and Accessibility</vt:lpstr>
      <vt:lpstr>Connected for Life – Technology and Accessibility</vt:lpstr>
      <vt:lpstr>Connected for Life – By the Numbers</vt:lpstr>
      <vt:lpstr>This project was made possible in part by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Corliss, Jessica A</dc:creator>
  <cp:lastModifiedBy>Lensing, Amanda B</cp:lastModifiedBy>
  <cp:revision>116</cp:revision>
  <dcterms:created xsi:type="dcterms:W3CDTF">2020-01-21T18:13:39Z</dcterms:created>
  <dcterms:modified xsi:type="dcterms:W3CDTF">2021-11-10T18:47:49Z</dcterms:modified>
</cp:coreProperties>
</file>