
<file path=[Content_Types].xml><?xml version="1.0" encoding="utf-8"?>
<Types xmlns="http://schemas.openxmlformats.org/package/2006/content-types">
  <Default Extension="xml" ContentType="application/xml"/>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9" r:id="rId1"/>
    <p:sldMasterId id="2147483650" r:id="rId2"/>
    <p:sldMasterId id="2147483651" r:id="rId3"/>
    <p:sldMasterId id="2147483652" r:id="rId4"/>
    <p:sldMasterId id="2147483653" r:id="rId5"/>
  </p:sldMasterIdLst>
  <p:sldIdLst>
    <p:sldId id="256" r:id="rId6"/>
  </p:sldIdLst>
  <p:sldSz cx="43891200" cy="32918400"/>
  <p:notesSz cx="6858000" cy="9144000"/>
  <p:defaultTextStyle>
    <a:defPPr>
      <a:defRPr lang="en-US"/>
    </a:defPPr>
    <a:lvl1pPr algn="l" rtl="0" fontAlgn="base">
      <a:spcBef>
        <a:spcPct val="0"/>
      </a:spcBef>
      <a:spcAft>
        <a:spcPct val="0"/>
      </a:spcAft>
      <a:defRPr sz="2900" kern="1200">
        <a:solidFill>
          <a:schemeClr val="tx1"/>
        </a:solidFill>
        <a:latin typeface="Arial Narrow" charset="0"/>
        <a:ea typeface="ＭＳ Ｐゴシック" charset="0"/>
        <a:cs typeface="ＭＳ Ｐゴシック" charset="0"/>
      </a:defRPr>
    </a:lvl1pPr>
    <a:lvl2pPr marL="457200" algn="l" rtl="0" fontAlgn="base">
      <a:spcBef>
        <a:spcPct val="0"/>
      </a:spcBef>
      <a:spcAft>
        <a:spcPct val="0"/>
      </a:spcAft>
      <a:defRPr sz="2900" kern="1200">
        <a:solidFill>
          <a:schemeClr val="tx1"/>
        </a:solidFill>
        <a:latin typeface="Arial Narrow" charset="0"/>
        <a:ea typeface="ＭＳ Ｐゴシック" charset="0"/>
        <a:cs typeface="ＭＳ Ｐゴシック" charset="0"/>
      </a:defRPr>
    </a:lvl2pPr>
    <a:lvl3pPr marL="914400" algn="l" rtl="0" fontAlgn="base">
      <a:spcBef>
        <a:spcPct val="0"/>
      </a:spcBef>
      <a:spcAft>
        <a:spcPct val="0"/>
      </a:spcAft>
      <a:defRPr sz="2900" kern="1200">
        <a:solidFill>
          <a:schemeClr val="tx1"/>
        </a:solidFill>
        <a:latin typeface="Arial Narrow" charset="0"/>
        <a:ea typeface="ＭＳ Ｐゴシック" charset="0"/>
        <a:cs typeface="ＭＳ Ｐゴシック" charset="0"/>
      </a:defRPr>
    </a:lvl3pPr>
    <a:lvl4pPr marL="1371600" algn="l" rtl="0" fontAlgn="base">
      <a:spcBef>
        <a:spcPct val="0"/>
      </a:spcBef>
      <a:spcAft>
        <a:spcPct val="0"/>
      </a:spcAft>
      <a:defRPr sz="2900" kern="1200">
        <a:solidFill>
          <a:schemeClr val="tx1"/>
        </a:solidFill>
        <a:latin typeface="Arial Narrow" charset="0"/>
        <a:ea typeface="ＭＳ Ｐゴシック" charset="0"/>
        <a:cs typeface="ＭＳ Ｐゴシック" charset="0"/>
      </a:defRPr>
    </a:lvl4pPr>
    <a:lvl5pPr marL="1828800" algn="l" rtl="0" fontAlgn="base">
      <a:spcBef>
        <a:spcPct val="0"/>
      </a:spcBef>
      <a:spcAft>
        <a:spcPct val="0"/>
      </a:spcAft>
      <a:defRPr sz="2900" kern="1200">
        <a:solidFill>
          <a:schemeClr val="tx1"/>
        </a:solidFill>
        <a:latin typeface="Arial Narrow" charset="0"/>
        <a:ea typeface="ＭＳ Ｐゴシック" charset="0"/>
        <a:cs typeface="ＭＳ Ｐゴシック" charset="0"/>
      </a:defRPr>
    </a:lvl5pPr>
    <a:lvl6pPr marL="2286000" algn="l" defTabSz="457200" rtl="0" eaLnBrk="1" latinLnBrk="0" hangingPunct="1">
      <a:defRPr sz="2900" kern="1200">
        <a:solidFill>
          <a:schemeClr val="tx1"/>
        </a:solidFill>
        <a:latin typeface="Arial Narrow" charset="0"/>
        <a:ea typeface="ＭＳ Ｐゴシック" charset="0"/>
        <a:cs typeface="ＭＳ Ｐゴシック" charset="0"/>
      </a:defRPr>
    </a:lvl6pPr>
    <a:lvl7pPr marL="2743200" algn="l" defTabSz="457200" rtl="0" eaLnBrk="1" latinLnBrk="0" hangingPunct="1">
      <a:defRPr sz="2900" kern="1200">
        <a:solidFill>
          <a:schemeClr val="tx1"/>
        </a:solidFill>
        <a:latin typeface="Arial Narrow" charset="0"/>
        <a:ea typeface="ＭＳ Ｐゴシック" charset="0"/>
        <a:cs typeface="ＭＳ Ｐゴシック" charset="0"/>
      </a:defRPr>
    </a:lvl7pPr>
    <a:lvl8pPr marL="3200400" algn="l" defTabSz="457200" rtl="0" eaLnBrk="1" latinLnBrk="0" hangingPunct="1">
      <a:defRPr sz="2900" kern="1200">
        <a:solidFill>
          <a:schemeClr val="tx1"/>
        </a:solidFill>
        <a:latin typeface="Arial Narrow" charset="0"/>
        <a:ea typeface="ＭＳ Ｐゴシック" charset="0"/>
        <a:cs typeface="ＭＳ Ｐゴシック" charset="0"/>
      </a:defRPr>
    </a:lvl8pPr>
    <a:lvl9pPr marL="3657600" algn="l" defTabSz="457200" rtl="0" eaLnBrk="1" latinLnBrk="0" hangingPunct="1">
      <a:defRPr sz="2900" kern="1200">
        <a:solidFill>
          <a:schemeClr val="tx1"/>
        </a:solidFill>
        <a:latin typeface="Arial Narrow" charset="0"/>
        <a:ea typeface="ＭＳ Ｐゴシック" charset="0"/>
        <a:cs typeface="ＭＳ Ｐゴシック"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clrMru>
    <a:srgbClr val="3399FF"/>
    <a:srgbClr val="0066FF"/>
    <a:srgbClr val="FF9900"/>
    <a:srgbClr val="CC0000"/>
    <a:srgbClr val="993300"/>
    <a:srgbClr val="009900"/>
    <a:srgbClr val="FFFF00"/>
    <a:srgbClr val="C0C0C0"/>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36" autoAdjust="0"/>
  </p:normalViewPr>
  <p:slideViewPr>
    <p:cSldViewPr snapToGrid="0">
      <p:cViewPr>
        <p:scale>
          <a:sx n="60" d="100"/>
          <a:sy n="60" d="100"/>
        </p:scale>
        <p:origin x="2608" y="56"/>
      </p:cViewPr>
      <p:guideLst>
        <p:guide orient="horz" pos="10368"/>
        <p:guide pos="21293"/>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slideMaster" Target="slideMasters/slideMaster3.xml"/><Relationship Id="rId4" Type="http://schemas.openxmlformats.org/officeDocument/2006/relationships/slideMaster" Target="slideMasters/slideMaster4.xml"/><Relationship Id="rId5" Type="http://schemas.openxmlformats.org/officeDocument/2006/relationships/slideMaster" Target="slideMasters/slideMaster5.xml"/><Relationship Id="rId6" Type="http://schemas.openxmlformats.org/officeDocument/2006/relationships/slide" Target="slides/slide1.xml"/><Relationship Id="rId7" Type="http://schemas.openxmlformats.org/officeDocument/2006/relationships/printerSettings" Target="printerSettings/printerSettings1.bin"/><Relationship Id="rId8" Type="http://schemas.openxmlformats.org/officeDocument/2006/relationships/presProps" Target="presProps.xml"/><Relationship Id="rId9" Type="http://schemas.openxmlformats.org/officeDocument/2006/relationships/viewProps" Target="viewProps.xml"/><Relationship Id="rId10" Type="http://schemas.openxmlformats.org/officeDocument/2006/relationships/theme" Target="theme/theme1.xml"/><Relationship Id="rId11"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Master" Target="slideMasters/slideMaster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5" y="10226675"/>
            <a:ext cx="37306250" cy="705485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363" y="18653125"/>
            <a:ext cx="30724475"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9776615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9127358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38"/>
            <a:ext cx="37307838" cy="653732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3518794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722438" y="7254875"/>
            <a:ext cx="4071937" cy="24803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946775" y="7254875"/>
            <a:ext cx="4073525" cy="24803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1099669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3925" y="7369175"/>
            <a:ext cx="19392900"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193925" y="10439400"/>
            <a:ext cx="19392900"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438" y="7369175"/>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3058399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17901046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7493704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1275"/>
            <a:ext cx="14439900" cy="557688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7160875"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3925" y="6888163"/>
            <a:ext cx="14439900"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41579939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3" y="23042563"/>
            <a:ext cx="26335037" cy="27209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8602663"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8602663" y="25763538"/>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4467451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9130268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2404050" y="1273175"/>
            <a:ext cx="10480675" cy="307848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60438" y="1273175"/>
            <a:ext cx="31291212" cy="30784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1052705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5" y="10226675"/>
            <a:ext cx="37306250" cy="705485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363" y="18653125"/>
            <a:ext cx="30724475"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41731875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8255227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38"/>
            <a:ext cx="37307838" cy="653732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2845452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722438" y="7254875"/>
            <a:ext cx="4071937" cy="24803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946775" y="7254875"/>
            <a:ext cx="4073525" cy="24803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5034914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3925" y="7369175"/>
            <a:ext cx="19392900"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193925" y="10439400"/>
            <a:ext cx="19392900"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438" y="7369175"/>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6387191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23154243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17345488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1275"/>
            <a:ext cx="14439900" cy="557688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7160875"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3925" y="6888163"/>
            <a:ext cx="14439900"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4449166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3" y="23042563"/>
            <a:ext cx="26335037" cy="27209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8602663"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8602663" y="25763538"/>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1725828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21843948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2404050" y="1273175"/>
            <a:ext cx="10480675" cy="307848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60438" y="1273175"/>
            <a:ext cx="31291212" cy="30784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6262708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5" y="10226675"/>
            <a:ext cx="37306250" cy="705485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363" y="18653125"/>
            <a:ext cx="30724475"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174243426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85916794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38"/>
            <a:ext cx="37307838" cy="653732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97431635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722438" y="7254875"/>
            <a:ext cx="4071937" cy="24803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946775" y="7254875"/>
            <a:ext cx="4073525" cy="24803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24741884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3925" y="7369175"/>
            <a:ext cx="19392900"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193925" y="10439400"/>
            <a:ext cx="19392900"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438" y="7369175"/>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42582486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166345303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80519228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1275"/>
            <a:ext cx="14439900" cy="557688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7160875"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3925" y="6888163"/>
            <a:ext cx="14439900"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80653601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3" y="23042563"/>
            <a:ext cx="26335037" cy="27209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8602663"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8602663" y="25763538"/>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64763582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0510359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2404050" y="1273175"/>
            <a:ext cx="10480675" cy="307848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60438" y="1273175"/>
            <a:ext cx="31291212" cy="30784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25690908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5" y="10226675"/>
            <a:ext cx="37306250" cy="705485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363" y="18653125"/>
            <a:ext cx="30724475"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61037812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97270910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38"/>
            <a:ext cx="37307838" cy="653732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85493440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722438" y="7254875"/>
            <a:ext cx="4071937" cy="24803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946775" y="7254875"/>
            <a:ext cx="4073525" cy="24803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67777001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3925" y="7369175"/>
            <a:ext cx="19392900"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193925" y="10439400"/>
            <a:ext cx="19392900"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438" y="7369175"/>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37872783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71977412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8922009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1275"/>
            <a:ext cx="14439900" cy="557688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7160875"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3925" y="6888163"/>
            <a:ext cx="14439900"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44788416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3" y="23042563"/>
            <a:ext cx="26335037" cy="27209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8602663"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8602663" y="25763538"/>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22219976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82029116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2404050" y="1273175"/>
            <a:ext cx="10480675" cy="307848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60438" y="1273175"/>
            <a:ext cx="31291212" cy="30784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0009574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5" y="10226675"/>
            <a:ext cx="37306250" cy="705485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363" y="18653125"/>
            <a:ext cx="30724475"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25765696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54432911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38"/>
            <a:ext cx="37307838" cy="653732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40657365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722438" y="6289675"/>
            <a:ext cx="20124737" cy="25057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1999575" y="6289675"/>
            <a:ext cx="20126325" cy="25057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07205548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3925" y="7369175"/>
            <a:ext cx="19392900"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193925" y="10439400"/>
            <a:ext cx="19392900"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438" y="7369175"/>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93445247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26962902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19358129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1275"/>
            <a:ext cx="14439900" cy="557688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7160875"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3925" y="6888163"/>
            <a:ext cx="14439900"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385175463"/>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3" y="23042563"/>
            <a:ext cx="26335037" cy="27209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8602663"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8602663" y="25763538"/>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92815291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21944938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2404050" y="1273175"/>
            <a:ext cx="10480675" cy="300736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60438" y="1273175"/>
            <a:ext cx="31291212" cy="30073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071690500"/>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2.xml"/><Relationship Id="rId12" Type="http://schemas.openxmlformats.org/officeDocument/2006/relationships/theme" Target="../theme/theme2.xml"/><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33.xml"/><Relationship Id="rId12" Type="http://schemas.openxmlformats.org/officeDocument/2006/relationships/theme" Target="../theme/theme3.xml"/><Relationship Id="rId1" Type="http://schemas.openxmlformats.org/officeDocument/2006/relationships/slideLayout" Target="../slideLayouts/slideLayout23.xml"/><Relationship Id="rId2" Type="http://schemas.openxmlformats.org/officeDocument/2006/relationships/slideLayout" Target="../slideLayouts/slideLayout24.xml"/><Relationship Id="rId3" Type="http://schemas.openxmlformats.org/officeDocument/2006/relationships/slideLayout" Target="../slideLayouts/slideLayout25.xml"/><Relationship Id="rId4" Type="http://schemas.openxmlformats.org/officeDocument/2006/relationships/slideLayout" Target="../slideLayouts/slideLayout26.xml"/><Relationship Id="rId5" Type="http://schemas.openxmlformats.org/officeDocument/2006/relationships/slideLayout" Target="../slideLayouts/slideLayout27.xml"/><Relationship Id="rId6" Type="http://schemas.openxmlformats.org/officeDocument/2006/relationships/slideLayout" Target="../slideLayouts/slideLayout28.xml"/><Relationship Id="rId7" Type="http://schemas.openxmlformats.org/officeDocument/2006/relationships/slideLayout" Target="../slideLayouts/slideLayout29.xml"/><Relationship Id="rId8" Type="http://schemas.openxmlformats.org/officeDocument/2006/relationships/slideLayout" Target="../slideLayouts/slideLayout30.xml"/><Relationship Id="rId9" Type="http://schemas.openxmlformats.org/officeDocument/2006/relationships/slideLayout" Target="../slideLayouts/slideLayout31.xml"/><Relationship Id="rId10"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11" Type="http://schemas.openxmlformats.org/officeDocument/2006/relationships/slideLayout" Target="../slideLayouts/slideLayout44.xml"/><Relationship Id="rId12" Type="http://schemas.openxmlformats.org/officeDocument/2006/relationships/theme" Target="../theme/theme4.xml"/><Relationship Id="rId1" Type="http://schemas.openxmlformats.org/officeDocument/2006/relationships/slideLayout" Target="../slideLayouts/slideLayout34.xml"/><Relationship Id="rId2" Type="http://schemas.openxmlformats.org/officeDocument/2006/relationships/slideLayout" Target="../slideLayouts/slideLayout35.xml"/><Relationship Id="rId3" Type="http://schemas.openxmlformats.org/officeDocument/2006/relationships/slideLayout" Target="../slideLayouts/slideLayout36.xml"/><Relationship Id="rId4" Type="http://schemas.openxmlformats.org/officeDocument/2006/relationships/slideLayout" Target="../slideLayouts/slideLayout37.xml"/><Relationship Id="rId5" Type="http://schemas.openxmlformats.org/officeDocument/2006/relationships/slideLayout" Target="../slideLayouts/slideLayout38.xml"/><Relationship Id="rId6" Type="http://schemas.openxmlformats.org/officeDocument/2006/relationships/slideLayout" Target="../slideLayouts/slideLayout39.xml"/><Relationship Id="rId7" Type="http://schemas.openxmlformats.org/officeDocument/2006/relationships/slideLayout" Target="../slideLayouts/slideLayout40.xml"/><Relationship Id="rId8" Type="http://schemas.openxmlformats.org/officeDocument/2006/relationships/slideLayout" Target="../slideLayouts/slideLayout41.xml"/><Relationship Id="rId9" Type="http://schemas.openxmlformats.org/officeDocument/2006/relationships/slideLayout" Target="../slideLayouts/slideLayout42.xml"/><Relationship Id="rId10"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11" Type="http://schemas.openxmlformats.org/officeDocument/2006/relationships/slideLayout" Target="../slideLayouts/slideLayout55.xml"/><Relationship Id="rId12" Type="http://schemas.openxmlformats.org/officeDocument/2006/relationships/theme" Target="../theme/theme5.xml"/><Relationship Id="rId1" Type="http://schemas.openxmlformats.org/officeDocument/2006/relationships/slideLayout" Target="../slideLayouts/slideLayout45.xml"/><Relationship Id="rId2" Type="http://schemas.openxmlformats.org/officeDocument/2006/relationships/slideLayout" Target="../slideLayouts/slideLayout46.xml"/><Relationship Id="rId3" Type="http://schemas.openxmlformats.org/officeDocument/2006/relationships/slideLayout" Target="../slideLayouts/slideLayout47.xml"/><Relationship Id="rId4" Type="http://schemas.openxmlformats.org/officeDocument/2006/relationships/slideLayout" Target="../slideLayouts/slideLayout48.xml"/><Relationship Id="rId5" Type="http://schemas.openxmlformats.org/officeDocument/2006/relationships/slideLayout" Target="../slideLayouts/slideLayout49.xml"/><Relationship Id="rId6" Type="http://schemas.openxmlformats.org/officeDocument/2006/relationships/slideLayout" Target="../slideLayouts/slideLayout50.xml"/><Relationship Id="rId7" Type="http://schemas.openxmlformats.org/officeDocument/2006/relationships/slideLayout" Target="../slideLayouts/slideLayout51.xml"/><Relationship Id="rId8" Type="http://schemas.openxmlformats.org/officeDocument/2006/relationships/slideLayout" Target="../slideLayouts/slideLayout52.xml"/><Relationship Id="rId9" Type="http://schemas.openxmlformats.org/officeDocument/2006/relationships/slideLayout" Target="../slideLayouts/slideLayout53.xml"/><Relationship Id="rId10" Type="http://schemas.openxmlformats.org/officeDocument/2006/relationships/slideLayout" Target="../slideLayouts/slideLayout5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6023" name="Rectangle 7"/>
          <p:cNvSpPr>
            <a:spLocks noChangeArrowheads="1"/>
          </p:cNvSpPr>
          <p:nvPr userDrawn="1"/>
        </p:nvSpPr>
        <p:spPr bwMode="auto">
          <a:xfrm>
            <a:off x="0" y="4953000"/>
            <a:ext cx="43891200" cy="27965400"/>
          </a:xfrm>
          <a:prstGeom prst="rect">
            <a:avLst/>
          </a:prstGeom>
          <a:solidFill>
            <a:srgbClr val="AABAC9"/>
          </a:soli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dirty="0">
              <a:cs typeface="+mn-cs"/>
            </a:endParaRPr>
          </a:p>
        </p:txBody>
      </p:sp>
      <p:sp>
        <p:nvSpPr>
          <p:cNvPr id="86024" name="Rectangle 8"/>
          <p:cNvSpPr>
            <a:spLocks noChangeArrowheads="1"/>
          </p:cNvSpPr>
          <p:nvPr userDrawn="1"/>
        </p:nvSpPr>
        <p:spPr bwMode="auto">
          <a:xfrm>
            <a:off x="0" y="0"/>
            <a:ext cx="43891200" cy="4770438"/>
          </a:xfrm>
          <a:prstGeom prst="rect">
            <a:avLst/>
          </a:prstGeom>
          <a:solidFill>
            <a:srgbClr val="D7D7D7"/>
          </a:soli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dirty="0">
              <a:cs typeface="+mn-cs"/>
            </a:endParaRPr>
          </a:p>
        </p:txBody>
      </p:sp>
      <p:sp>
        <p:nvSpPr>
          <p:cNvPr id="86025" name="Rectangle 9"/>
          <p:cNvSpPr>
            <a:spLocks noChangeArrowheads="1"/>
          </p:cNvSpPr>
          <p:nvPr userDrawn="1"/>
        </p:nvSpPr>
        <p:spPr bwMode="auto">
          <a:xfrm>
            <a:off x="0" y="4800600"/>
            <a:ext cx="43891200" cy="130175"/>
          </a:xfrm>
          <a:prstGeom prst="rect">
            <a:avLst/>
          </a:prstGeom>
          <a:solidFill>
            <a:srgbClr val="66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dirty="0">
              <a:cs typeface="+mn-cs"/>
            </a:endParaRPr>
          </a:p>
        </p:txBody>
      </p:sp>
      <p:sp>
        <p:nvSpPr>
          <p:cNvPr id="86026" name="Rectangle 10"/>
          <p:cNvSpPr>
            <a:spLocks noChangeArrowheads="1"/>
          </p:cNvSpPr>
          <p:nvPr userDrawn="1"/>
        </p:nvSpPr>
        <p:spPr bwMode="auto">
          <a:xfrm>
            <a:off x="685800" y="5638800"/>
            <a:ext cx="9982200" cy="26547763"/>
          </a:xfrm>
          <a:prstGeom prst="rect">
            <a:avLst/>
          </a:prstGeom>
          <a:solidFill>
            <a:srgbClr val="D7D7D7"/>
          </a:solidFill>
          <a:ln w="12700">
            <a:solidFill>
              <a:srgbClr val="003466"/>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dirty="0">
              <a:cs typeface="+mn-cs"/>
            </a:endParaRPr>
          </a:p>
        </p:txBody>
      </p:sp>
      <p:sp>
        <p:nvSpPr>
          <p:cNvPr id="86027" name="Rectangle 11"/>
          <p:cNvSpPr>
            <a:spLocks noChangeArrowheads="1"/>
          </p:cNvSpPr>
          <p:nvPr userDrawn="1"/>
        </p:nvSpPr>
        <p:spPr bwMode="auto">
          <a:xfrm>
            <a:off x="11483975" y="5638800"/>
            <a:ext cx="9982200" cy="26547763"/>
          </a:xfrm>
          <a:prstGeom prst="rect">
            <a:avLst/>
          </a:prstGeom>
          <a:solidFill>
            <a:srgbClr val="D7D7D7"/>
          </a:solidFill>
          <a:ln w="12700">
            <a:solidFill>
              <a:srgbClr val="003466"/>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dirty="0">
              <a:cs typeface="+mn-cs"/>
            </a:endParaRPr>
          </a:p>
        </p:txBody>
      </p:sp>
      <p:sp>
        <p:nvSpPr>
          <p:cNvPr id="86028" name="Rectangle 12"/>
          <p:cNvSpPr>
            <a:spLocks noChangeArrowheads="1"/>
          </p:cNvSpPr>
          <p:nvPr userDrawn="1"/>
        </p:nvSpPr>
        <p:spPr bwMode="auto">
          <a:xfrm>
            <a:off x="22272625" y="5638800"/>
            <a:ext cx="9982200" cy="26547763"/>
          </a:xfrm>
          <a:prstGeom prst="rect">
            <a:avLst/>
          </a:prstGeom>
          <a:solidFill>
            <a:srgbClr val="D7D7D7"/>
          </a:solidFill>
          <a:ln w="12700">
            <a:solidFill>
              <a:srgbClr val="003466"/>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dirty="0">
              <a:cs typeface="+mn-cs"/>
            </a:endParaRPr>
          </a:p>
        </p:txBody>
      </p:sp>
      <p:sp>
        <p:nvSpPr>
          <p:cNvPr id="86029" name="Rectangle 13"/>
          <p:cNvSpPr>
            <a:spLocks noChangeArrowheads="1"/>
          </p:cNvSpPr>
          <p:nvPr userDrawn="1"/>
        </p:nvSpPr>
        <p:spPr bwMode="auto">
          <a:xfrm>
            <a:off x="33070800" y="5638800"/>
            <a:ext cx="9982200" cy="26547763"/>
          </a:xfrm>
          <a:prstGeom prst="rect">
            <a:avLst/>
          </a:prstGeom>
          <a:solidFill>
            <a:srgbClr val="D7D7D7"/>
          </a:solidFill>
          <a:ln w="12700">
            <a:solidFill>
              <a:srgbClr val="003466"/>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dirty="0">
              <a:cs typeface="+mn-cs"/>
            </a:endParaRPr>
          </a:p>
        </p:txBody>
      </p:sp>
      <p:sp>
        <p:nvSpPr>
          <p:cNvPr id="86030" name="Text Box 14"/>
          <p:cNvSpPr txBox="1">
            <a:spLocks noChangeArrowheads="1"/>
          </p:cNvSpPr>
          <p:nvPr userDrawn="1"/>
        </p:nvSpPr>
        <p:spPr bwMode="auto">
          <a:xfrm>
            <a:off x="609600" y="32445325"/>
            <a:ext cx="2514600" cy="32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91426" tIns="45710" rIns="91426" bIns="45710">
            <a:spAutoFit/>
          </a:bodyPr>
          <a:lstStyle/>
          <a:p>
            <a:pPr eaLnBrk="0" hangingPunct="0">
              <a:lnSpc>
                <a:spcPct val="65000"/>
              </a:lnSpc>
              <a:spcBef>
                <a:spcPct val="50000"/>
              </a:spcBef>
              <a:defRPr/>
            </a:pPr>
            <a:r>
              <a:rPr lang="en-US" sz="500" b="1" dirty="0">
                <a:solidFill>
                  <a:schemeClr val="bg2"/>
                </a:solidFill>
                <a:latin typeface="Arial" charset="0"/>
                <a:cs typeface="+mn-cs"/>
              </a:rPr>
              <a:t>POSTER TEMPLATE BY:</a:t>
            </a:r>
          </a:p>
          <a:p>
            <a:pPr eaLnBrk="0" hangingPunct="0">
              <a:lnSpc>
                <a:spcPct val="65000"/>
              </a:lnSpc>
              <a:spcBef>
                <a:spcPct val="50000"/>
              </a:spcBef>
              <a:defRPr/>
            </a:pPr>
            <a:r>
              <a:rPr lang="en-US" sz="1000" b="1" dirty="0">
                <a:solidFill>
                  <a:schemeClr val="bg2"/>
                </a:solidFill>
                <a:latin typeface="Arial" charset="0"/>
                <a:cs typeface="+mn-cs"/>
              </a:rPr>
              <a:t>www.PosterPresentations.com</a:t>
            </a:r>
          </a:p>
        </p:txBody>
      </p:sp>
      <p:sp>
        <p:nvSpPr>
          <p:cNvPr id="86031" name="Rectangle 15"/>
          <p:cNvSpPr>
            <a:spLocks noGrp="1" noChangeArrowheads="1"/>
          </p:cNvSpPr>
          <p:nvPr>
            <p:ph type="title"/>
          </p:nvPr>
        </p:nvSpPr>
        <p:spPr bwMode="auto">
          <a:xfrm>
            <a:off x="960438" y="1273175"/>
            <a:ext cx="41924287" cy="2201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1426" tIns="45710" rIns="91426" bIns="45710" numCol="1" anchor="ctr" anchorCtr="0" compatLnSpc="1">
            <a:prstTxWarp prst="textNoShape">
              <a:avLst/>
            </a:prstTxWarp>
          </a:bodyPr>
          <a:lstStyle/>
          <a:p>
            <a:pPr lvl="0"/>
            <a:r>
              <a:rPr lang="en-US"/>
              <a:t>Click to edit Master title style</a:t>
            </a:r>
          </a:p>
        </p:txBody>
      </p:sp>
      <p:sp>
        <p:nvSpPr>
          <p:cNvPr id="86032" name="Rectangle 16"/>
          <p:cNvSpPr>
            <a:spLocks noGrp="1" noChangeArrowheads="1"/>
          </p:cNvSpPr>
          <p:nvPr>
            <p:ph type="body" idx="1"/>
          </p:nvPr>
        </p:nvSpPr>
        <p:spPr bwMode="auto">
          <a:xfrm>
            <a:off x="1722438" y="7254875"/>
            <a:ext cx="8297862" cy="24803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1426" tIns="45710" rIns="91426" bIns="4571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 bg1="lt1" tx1="dk1" bg2="lt2" tx2="dk2" accent1="accent1" accent2="accent2" accent3="accent3" accent4="accent4" accent5="accent5" accent6="accent6" hlink="hlink" folHlink="folHlink"/>
  <p:sldLayoutIdLst>
    <p:sldLayoutId id="2147483654" r:id="rId1"/>
    <p:sldLayoutId id="2147483655" r:id="rId2"/>
    <p:sldLayoutId id="2147483656" r:id="rId3"/>
    <p:sldLayoutId id="2147483657" r:id="rId4"/>
    <p:sldLayoutId id="2147483658" r:id="rId5"/>
    <p:sldLayoutId id="2147483659" r:id="rId6"/>
    <p:sldLayoutId id="2147483660" r:id="rId7"/>
    <p:sldLayoutId id="2147483661" r:id="rId8"/>
    <p:sldLayoutId id="2147483662" r:id="rId9"/>
    <p:sldLayoutId id="2147483663" r:id="rId10"/>
    <p:sldLayoutId id="2147483664" r:id="rId11"/>
  </p:sldLayoutIdLst>
  <p:txStyles>
    <p:titleStyle>
      <a:lvl1pPr algn="l" rtl="0" eaLnBrk="0" fontAlgn="base" hangingPunct="0">
        <a:spcBef>
          <a:spcPct val="0"/>
        </a:spcBef>
        <a:spcAft>
          <a:spcPct val="0"/>
        </a:spcAft>
        <a:defRPr sz="8600">
          <a:solidFill>
            <a:schemeClr val="tx2"/>
          </a:solidFill>
          <a:latin typeface="+mj-lt"/>
          <a:ea typeface="+mj-ea"/>
          <a:cs typeface="ＭＳ Ｐゴシック" charset="0"/>
        </a:defRPr>
      </a:lvl1pPr>
      <a:lvl2pPr algn="l" rtl="0" eaLnBrk="0" fontAlgn="base" hangingPunct="0">
        <a:spcBef>
          <a:spcPct val="0"/>
        </a:spcBef>
        <a:spcAft>
          <a:spcPct val="0"/>
        </a:spcAft>
        <a:defRPr sz="8600">
          <a:solidFill>
            <a:schemeClr val="tx2"/>
          </a:solidFill>
          <a:latin typeface="Arial Black" charset="0"/>
          <a:ea typeface="ＭＳ Ｐゴシック" charset="0"/>
          <a:cs typeface="ＭＳ Ｐゴシック" charset="0"/>
        </a:defRPr>
      </a:lvl2pPr>
      <a:lvl3pPr algn="l" rtl="0" eaLnBrk="0" fontAlgn="base" hangingPunct="0">
        <a:spcBef>
          <a:spcPct val="0"/>
        </a:spcBef>
        <a:spcAft>
          <a:spcPct val="0"/>
        </a:spcAft>
        <a:defRPr sz="8600">
          <a:solidFill>
            <a:schemeClr val="tx2"/>
          </a:solidFill>
          <a:latin typeface="Arial Black" charset="0"/>
          <a:ea typeface="ＭＳ Ｐゴシック" charset="0"/>
          <a:cs typeface="ＭＳ Ｐゴシック" charset="0"/>
        </a:defRPr>
      </a:lvl3pPr>
      <a:lvl4pPr algn="l" rtl="0" eaLnBrk="0" fontAlgn="base" hangingPunct="0">
        <a:spcBef>
          <a:spcPct val="0"/>
        </a:spcBef>
        <a:spcAft>
          <a:spcPct val="0"/>
        </a:spcAft>
        <a:defRPr sz="8600">
          <a:solidFill>
            <a:schemeClr val="tx2"/>
          </a:solidFill>
          <a:latin typeface="Arial Black" charset="0"/>
          <a:ea typeface="ＭＳ Ｐゴシック" charset="0"/>
          <a:cs typeface="ＭＳ Ｐゴシック" charset="0"/>
        </a:defRPr>
      </a:lvl4pPr>
      <a:lvl5pPr algn="l" rtl="0" eaLnBrk="0" fontAlgn="base" hangingPunct="0">
        <a:spcBef>
          <a:spcPct val="0"/>
        </a:spcBef>
        <a:spcAft>
          <a:spcPct val="0"/>
        </a:spcAft>
        <a:defRPr sz="8600">
          <a:solidFill>
            <a:schemeClr val="tx2"/>
          </a:solidFill>
          <a:latin typeface="Arial Black" charset="0"/>
          <a:ea typeface="ＭＳ Ｐゴシック" charset="0"/>
          <a:cs typeface="ＭＳ Ｐゴシック" charset="0"/>
        </a:defRPr>
      </a:lvl5pPr>
      <a:lvl6pPr marL="457200" algn="l" rtl="0" fontAlgn="base">
        <a:spcBef>
          <a:spcPct val="0"/>
        </a:spcBef>
        <a:spcAft>
          <a:spcPct val="0"/>
        </a:spcAft>
        <a:defRPr sz="8600">
          <a:solidFill>
            <a:schemeClr val="tx2"/>
          </a:solidFill>
          <a:latin typeface="Arial Black" charset="0"/>
          <a:ea typeface="ＭＳ Ｐゴシック" charset="0"/>
        </a:defRPr>
      </a:lvl6pPr>
      <a:lvl7pPr marL="914400" algn="l" rtl="0" fontAlgn="base">
        <a:spcBef>
          <a:spcPct val="0"/>
        </a:spcBef>
        <a:spcAft>
          <a:spcPct val="0"/>
        </a:spcAft>
        <a:defRPr sz="8600">
          <a:solidFill>
            <a:schemeClr val="tx2"/>
          </a:solidFill>
          <a:latin typeface="Arial Black" charset="0"/>
          <a:ea typeface="ＭＳ Ｐゴシック" charset="0"/>
        </a:defRPr>
      </a:lvl7pPr>
      <a:lvl8pPr marL="1371600" algn="l" rtl="0" fontAlgn="base">
        <a:spcBef>
          <a:spcPct val="0"/>
        </a:spcBef>
        <a:spcAft>
          <a:spcPct val="0"/>
        </a:spcAft>
        <a:defRPr sz="8600">
          <a:solidFill>
            <a:schemeClr val="tx2"/>
          </a:solidFill>
          <a:latin typeface="Arial Black" charset="0"/>
          <a:ea typeface="ＭＳ Ｐゴシック" charset="0"/>
        </a:defRPr>
      </a:lvl8pPr>
      <a:lvl9pPr marL="1828800" algn="l" rtl="0" fontAlgn="base">
        <a:spcBef>
          <a:spcPct val="0"/>
        </a:spcBef>
        <a:spcAft>
          <a:spcPct val="0"/>
        </a:spcAft>
        <a:defRPr sz="8600">
          <a:solidFill>
            <a:schemeClr val="tx2"/>
          </a:solidFill>
          <a:latin typeface="Arial Black" charset="0"/>
          <a:ea typeface="ＭＳ Ｐゴシック" charset="0"/>
        </a:defRPr>
      </a:lvl9pPr>
    </p:titleStyle>
    <p:bodyStyle>
      <a:lvl1pPr marL="342900" indent="-342900" algn="l" rtl="0" eaLnBrk="0" fontAlgn="base" hangingPunct="0">
        <a:spcBef>
          <a:spcPct val="20000"/>
        </a:spcBef>
        <a:spcAft>
          <a:spcPct val="0"/>
        </a:spcAft>
        <a:buChar char="•"/>
        <a:defRPr sz="2900">
          <a:solidFill>
            <a:schemeClr val="tx1"/>
          </a:solidFill>
          <a:latin typeface="+mn-lt"/>
          <a:ea typeface="+mn-ea"/>
          <a:cs typeface="ＭＳ Ｐゴシック" charset="0"/>
        </a:defRPr>
      </a:lvl1pPr>
      <a:lvl2pPr marL="739775" indent="-282575" algn="l" rtl="0" eaLnBrk="0" fontAlgn="base" hangingPunct="0">
        <a:spcBef>
          <a:spcPct val="20000"/>
        </a:spcBef>
        <a:spcAft>
          <a:spcPct val="0"/>
        </a:spcAft>
        <a:buChar char="–"/>
        <a:defRPr sz="29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1900">
          <a:solidFill>
            <a:schemeClr val="tx1"/>
          </a:solidFill>
          <a:latin typeface="+mn-lt"/>
          <a:ea typeface="+mn-ea"/>
        </a:defRPr>
      </a:lvl4pPr>
      <a:lvl5pPr marL="2057400" indent="-228600" algn="l" rtl="0" eaLnBrk="0" fontAlgn="base" hangingPunct="0">
        <a:spcBef>
          <a:spcPct val="20000"/>
        </a:spcBef>
        <a:spcAft>
          <a:spcPct val="0"/>
        </a:spcAft>
        <a:buChar char="»"/>
        <a:defRPr sz="1900">
          <a:solidFill>
            <a:schemeClr val="tx1"/>
          </a:solidFill>
          <a:latin typeface="+mn-lt"/>
          <a:ea typeface="+mn-ea"/>
        </a:defRPr>
      </a:lvl5pPr>
      <a:lvl6pPr marL="2514600" indent="-228600" algn="l" rtl="0" fontAlgn="base">
        <a:spcBef>
          <a:spcPct val="20000"/>
        </a:spcBef>
        <a:spcAft>
          <a:spcPct val="0"/>
        </a:spcAft>
        <a:buChar char="»"/>
        <a:defRPr sz="1900">
          <a:solidFill>
            <a:schemeClr val="tx1"/>
          </a:solidFill>
          <a:latin typeface="+mn-lt"/>
          <a:ea typeface="+mn-ea"/>
        </a:defRPr>
      </a:lvl6pPr>
      <a:lvl7pPr marL="2971800" indent="-228600" algn="l" rtl="0" fontAlgn="base">
        <a:spcBef>
          <a:spcPct val="20000"/>
        </a:spcBef>
        <a:spcAft>
          <a:spcPct val="0"/>
        </a:spcAft>
        <a:buChar char="»"/>
        <a:defRPr sz="1900">
          <a:solidFill>
            <a:schemeClr val="tx1"/>
          </a:solidFill>
          <a:latin typeface="+mn-lt"/>
          <a:ea typeface="+mn-ea"/>
        </a:defRPr>
      </a:lvl7pPr>
      <a:lvl8pPr marL="3429000" indent="-228600" algn="l" rtl="0" fontAlgn="base">
        <a:spcBef>
          <a:spcPct val="20000"/>
        </a:spcBef>
        <a:spcAft>
          <a:spcPct val="0"/>
        </a:spcAft>
        <a:buChar char="»"/>
        <a:defRPr sz="1900">
          <a:solidFill>
            <a:schemeClr val="tx1"/>
          </a:solidFill>
          <a:latin typeface="+mn-lt"/>
          <a:ea typeface="+mn-ea"/>
        </a:defRPr>
      </a:lvl8pPr>
      <a:lvl9pPr marL="3886200" indent="-228600" algn="l" rtl="0" fontAlgn="base">
        <a:spcBef>
          <a:spcPct val="20000"/>
        </a:spcBef>
        <a:spcAft>
          <a:spcPct val="0"/>
        </a:spcAft>
        <a:buChar char="»"/>
        <a:defRPr sz="19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8306" name="Rectangle 2"/>
          <p:cNvSpPr>
            <a:spLocks noChangeArrowheads="1"/>
          </p:cNvSpPr>
          <p:nvPr userDrawn="1"/>
        </p:nvSpPr>
        <p:spPr bwMode="auto">
          <a:xfrm>
            <a:off x="0" y="4953000"/>
            <a:ext cx="43891200" cy="27965400"/>
          </a:xfrm>
          <a:prstGeom prst="rect">
            <a:avLst/>
          </a:prstGeom>
          <a:solidFill>
            <a:srgbClr val="AABAC9"/>
          </a:soli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dirty="0">
              <a:cs typeface="+mn-cs"/>
            </a:endParaRPr>
          </a:p>
        </p:txBody>
      </p:sp>
      <p:sp>
        <p:nvSpPr>
          <p:cNvPr id="98307" name="Rectangle 3"/>
          <p:cNvSpPr>
            <a:spLocks noChangeArrowheads="1"/>
          </p:cNvSpPr>
          <p:nvPr userDrawn="1"/>
        </p:nvSpPr>
        <p:spPr bwMode="auto">
          <a:xfrm>
            <a:off x="0" y="0"/>
            <a:ext cx="43891200" cy="4770438"/>
          </a:xfrm>
          <a:prstGeom prst="rect">
            <a:avLst/>
          </a:prstGeom>
          <a:solidFill>
            <a:srgbClr val="D7D7D7"/>
          </a:soli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dirty="0">
              <a:cs typeface="+mn-cs"/>
            </a:endParaRPr>
          </a:p>
        </p:txBody>
      </p:sp>
      <p:sp>
        <p:nvSpPr>
          <p:cNvPr id="98308" name="Rectangle 4"/>
          <p:cNvSpPr>
            <a:spLocks noChangeArrowheads="1"/>
          </p:cNvSpPr>
          <p:nvPr userDrawn="1"/>
        </p:nvSpPr>
        <p:spPr bwMode="auto">
          <a:xfrm>
            <a:off x="0" y="4800600"/>
            <a:ext cx="43891200" cy="130175"/>
          </a:xfrm>
          <a:prstGeom prst="rect">
            <a:avLst/>
          </a:prstGeom>
          <a:solidFill>
            <a:srgbClr val="66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dirty="0">
              <a:cs typeface="+mn-cs"/>
            </a:endParaRPr>
          </a:p>
        </p:txBody>
      </p:sp>
      <p:sp>
        <p:nvSpPr>
          <p:cNvPr id="98310" name="Rectangle 6"/>
          <p:cNvSpPr>
            <a:spLocks noChangeArrowheads="1"/>
          </p:cNvSpPr>
          <p:nvPr userDrawn="1"/>
        </p:nvSpPr>
        <p:spPr bwMode="auto">
          <a:xfrm>
            <a:off x="11483975" y="5638800"/>
            <a:ext cx="20743863" cy="26547763"/>
          </a:xfrm>
          <a:prstGeom prst="rect">
            <a:avLst/>
          </a:prstGeom>
          <a:solidFill>
            <a:srgbClr val="D7D7D7"/>
          </a:solidFill>
          <a:ln w="12700">
            <a:solidFill>
              <a:srgbClr val="003466"/>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dirty="0">
              <a:cs typeface="+mn-cs"/>
            </a:endParaRPr>
          </a:p>
        </p:txBody>
      </p:sp>
      <p:sp>
        <p:nvSpPr>
          <p:cNvPr id="98309" name="Rectangle 5"/>
          <p:cNvSpPr>
            <a:spLocks noChangeArrowheads="1"/>
          </p:cNvSpPr>
          <p:nvPr userDrawn="1"/>
        </p:nvSpPr>
        <p:spPr bwMode="auto">
          <a:xfrm>
            <a:off x="685800" y="5638800"/>
            <a:ext cx="9982200" cy="26547763"/>
          </a:xfrm>
          <a:prstGeom prst="rect">
            <a:avLst/>
          </a:prstGeom>
          <a:solidFill>
            <a:srgbClr val="D7D7D7"/>
          </a:solidFill>
          <a:ln w="12700">
            <a:solidFill>
              <a:srgbClr val="003466"/>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dirty="0">
              <a:cs typeface="+mn-cs"/>
            </a:endParaRPr>
          </a:p>
        </p:txBody>
      </p:sp>
      <p:sp>
        <p:nvSpPr>
          <p:cNvPr id="98312" name="Rectangle 8"/>
          <p:cNvSpPr>
            <a:spLocks noChangeArrowheads="1"/>
          </p:cNvSpPr>
          <p:nvPr userDrawn="1"/>
        </p:nvSpPr>
        <p:spPr bwMode="auto">
          <a:xfrm>
            <a:off x="33070800" y="5638800"/>
            <a:ext cx="9982200" cy="26547763"/>
          </a:xfrm>
          <a:prstGeom prst="rect">
            <a:avLst/>
          </a:prstGeom>
          <a:solidFill>
            <a:srgbClr val="D7D7D7"/>
          </a:solidFill>
          <a:ln w="12700">
            <a:solidFill>
              <a:srgbClr val="003466"/>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dirty="0">
              <a:cs typeface="+mn-cs"/>
            </a:endParaRPr>
          </a:p>
        </p:txBody>
      </p:sp>
      <p:sp>
        <p:nvSpPr>
          <p:cNvPr id="98313" name="Text Box 9"/>
          <p:cNvSpPr txBox="1">
            <a:spLocks noChangeArrowheads="1"/>
          </p:cNvSpPr>
          <p:nvPr userDrawn="1"/>
        </p:nvSpPr>
        <p:spPr bwMode="auto">
          <a:xfrm>
            <a:off x="609600" y="32445325"/>
            <a:ext cx="2514600" cy="32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91426" tIns="45710" rIns="91426" bIns="45710">
            <a:spAutoFit/>
          </a:bodyPr>
          <a:lstStyle/>
          <a:p>
            <a:pPr eaLnBrk="0" hangingPunct="0">
              <a:lnSpc>
                <a:spcPct val="65000"/>
              </a:lnSpc>
              <a:spcBef>
                <a:spcPct val="50000"/>
              </a:spcBef>
              <a:defRPr/>
            </a:pPr>
            <a:r>
              <a:rPr lang="en-US" sz="500" b="1" dirty="0">
                <a:solidFill>
                  <a:schemeClr val="bg2"/>
                </a:solidFill>
                <a:latin typeface="Arial" charset="0"/>
                <a:cs typeface="+mn-cs"/>
              </a:rPr>
              <a:t>POSTER TEMPLATE BY:</a:t>
            </a:r>
          </a:p>
          <a:p>
            <a:pPr eaLnBrk="0" hangingPunct="0">
              <a:lnSpc>
                <a:spcPct val="65000"/>
              </a:lnSpc>
              <a:spcBef>
                <a:spcPct val="50000"/>
              </a:spcBef>
              <a:defRPr/>
            </a:pPr>
            <a:r>
              <a:rPr lang="en-US" sz="1000" b="1" dirty="0">
                <a:solidFill>
                  <a:schemeClr val="bg2"/>
                </a:solidFill>
                <a:latin typeface="Arial" charset="0"/>
                <a:cs typeface="+mn-cs"/>
              </a:rPr>
              <a:t>www.PosterPresentations.com</a:t>
            </a:r>
          </a:p>
        </p:txBody>
      </p:sp>
      <p:sp>
        <p:nvSpPr>
          <p:cNvPr id="98314" name="Rectangle 10"/>
          <p:cNvSpPr>
            <a:spLocks noGrp="1" noChangeArrowheads="1"/>
          </p:cNvSpPr>
          <p:nvPr>
            <p:ph type="title"/>
          </p:nvPr>
        </p:nvSpPr>
        <p:spPr bwMode="auto">
          <a:xfrm>
            <a:off x="960438" y="1273175"/>
            <a:ext cx="41924287" cy="2201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1426" tIns="45710" rIns="91426" bIns="45710" numCol="1" anchor="ctr" anchorCtr="0" compatLnSpc="1">
            <a:prstTxWarp prst="textNoShape">
              <a:avLst/>
            </a:prstTxWarp>
          </a:bodyPr>
          <a:lstStyle/>
          <a:p>
            <a:pPr lvl="0"/>
            <a:r>
              <a:rPr lang="en-US"/>
              <a:t>Click to edit Master title style</a:t>
            </a:r>
          </a:p>
        </p:txBody>
      </p:sp>
      <p:sp>
        <p:nvSpPr>
          <p:cNvPr id="98315" name="Rectangle 11"/>
          <p:cNvSpPr>
            <a:spLocks noGrp="1" noChangeArrowheads="1"/>
          </p:cNvSpPr>
          <p:nvPr>
            <p:ph type="body" idx="1"/>
          </p:nvPr>
        </p:nvSpPr>
        <p:spPr bwMode="auto">
          <a:xfrm>
            <a:off x="1722438" y="7254875"/>
            <a:ext cx="8297862" cy="24803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1426" tIns="45710" rIns="91426" bIns="4571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Lst>
  <p:txStyles>
    <p:titleStyle>
      <a:lvl1pPr algn="l" rtl="0" eaLnBrk="0" fontAlgn="base" hangingPunct="0">
        <a:spcBef>
          <a:spcPct val="0"/>
        </a:spcBef>
        <a:spcAft>
          <a:spcPct val="0"/>
        </a:spcAft>
        <a:defRPr sz="8600">
          <a:solidFill>
            <a:schemeClr val="tx2"/>
          </a:solidFill>
          <a:latin typeface="+mj-lt"/>
          <a:ea typeface="+mj-ea"/>
          <a:cs typeface="ＭＳ Ｐゴシック" charset="0"/>
        </a:defRPr>
      </a:lvl1pPr>
      <a:lvl2pPr algn="l" rtl="0" eaLnBrk="0" fontAlgn="base" hangingPunct="0">
        <a:spcBef>
          <a:spcPct val="0"/>
        </a:spcBef>
        <a:spcAft>
          <a:spcPct val="0"/>
        </a:spcAft>
        <a:defRPr sz="8600">
          <a:solidFill>
            <a:schemeClr val="tx2"/>
          </a:solidFill>
          <a:latin typeface="Arial Black" charset="0"/>
          <a:ea typeface="ＭＳ Ｐゴシック" charset="0"/>
          <a:cs typeface="ＭＳ Ｐゴシック" charset="0"/>
        </a:defRPr>
      </a:lvl2pPr>
      <a:lvl3pPr algn="l" rtl="0" eaLnBrk="0" fontAlgn="base" hangingPunct="0">
        <a:spcBef>
          <a:spcPct val="0"/>
        </a:spcBef>
        <a:spcAft>
          <a:spcPct val="0"/>
        </a:spcAft>
        <a:defRPr sz="8600">
          <a:solidFill>
            <a:schemeClr val="tx2"/>
          </a:solidFill>
          <a:latin typeface="Arial Black" charset="0"/>
          <a:ea typeface="ＭＳ Ｐゴシック" charset="0"/>
          <a:cs typeface="ＭＳ Ｐゴシック" charset="0"/>
        </a:defRPr>
      </a:lvl3pPr>
      <a:lvl4pPr algn="l" rtl="0" eaLnBrk="0" fontAlgn="base" hangingPunct="0">
        <a:spcBef>
          <a:spcPct val="0"/>
        </a:spcBef>
        <a:spcAft>
          <a:spcPct val="0"/>
        </a:spcAft>
        <a:defRPr sz="8600">
          <a:solidFill>
            <a:schemeClr val="tx2"/>
          </a:solidFill>
          <a:latin typeface="Arial Black" charset="0"/>
          <a:ea typeface="ＭＳ Ｐゴシック" charset="0"/>
          <a:cs typeface="ＭＳ Ｐゴシック" charset="0"/>
        </a:defRPr>
      </a:lvl4pPr>
      <a:lvl5pPr algn="l" rtl="0" eaLnBrk="0" fontAlgn="base" hangingPunct="0">
        <a:spcBef>
          <a:spcPct val="0"/>
        </a:spcBef>
        <a:spcAft>
          <a:spcPct val="0"/>
        </a:spcAft>
        <a:defRPr sz="8600">
          <a:solidFill>
            <a:schemeClr val="tx2"/>
          </a:solidFill>
          <a:latin typeface="Arial Black" charset="0"/>
          <a:ea typeface="ＭＳ Ｐゴシック" charset="0"/>
          <a:cs typeface="ＭＳ Ｐゴシック" charset="0"/>
        </a:defRPr>
      </a:lvl5pPr>
      <a:lvl6pPr marL="457200" algn="l" rtl="0" fontAlgn="base">
        <a:spcBef>
          <a:spcPct val="0"/>
        </a:spcBef>
        <a:spcAft>
          <a:spcPct val="0"/>
        </a:spcAft>
        <a:defRPr sz="8600">
          <a:solidFill>
            <a:schemeClr val="tx2"/>
          </a:solidFill>
          <a:latin typeface="Arial Black" charset="0"/>
          <a:ea typeface="ＭＳ Ｐゴシック" charset="0"/>
        </a:defRPr>
      </a:lvl6pPr>
      <a:lvl7pPr marL="914400" algn="l" rtl="0" fontAlgn="base">
        <a:spcBef>
          <a:spcPct val="0"/>
        </a:spcBef>
        <a:spcAft>
          <a:spcPct val="0"/>
        </a:spcAft>
        <a:defRPr sz="8600">
          <a:solidFill>
            <a:schemeClr val="tx2"/>
          </a:solidFill>
          <a:latin typeface="Arial Black" charset="0"/>
          <a:ea typeface="ＭＳ Ｐゴシック" charset="0"/>
        </a:defRPr>
      </a:lvl7pPr>
      <a:lvl8pPr marL="1371600" algn="l" rtl="0" fontAlgn="base">
        <a:spcBef>
          <a:spcPct val="0"/>
        </a:spcBef>
        <a:spcAft>
          <a:spcPct val="0"/>
        </a:spcAft>
        <a:defRPr sz="8600">
          <a:solidFill>
            <a:schemeClr val="tx2"/>
          </a:solidFill>
          <a:latin typeface="Arial Black" charset="0"/>
          <a:ea typeface="ＭＳ Ｐゴシック" charset="0"/>
        </a:defRPr>
      </a:lvl8pPr>
      <a:lvl9pPr marL="1828800" algn="l" rtl="0" fontAlgn="base">
        <a:spcBef>
          <a:spcPct val="0"/>
        </a:spcBef>
        <a:spcAft>
          <a:spcPct val="0"/>
        </a:spcAft>
        <a:defRPr sz="8600">
          <a:solidFill>
            <a:schemeClr val="tx2"/>
          </a:solidFill>
          <a:latin typeface="Arial Black" charset="0"/>
          <a:ea typeface="ＭＳ Ｐゴシック" charset="0"/>
        </a:defRPr>
      </a:lvl9pPr>
    </p:titleStyle>
    <p:bodyStyle>
      <a:lvl1pPr marL="342900" indent="-342900" algn="l" rtl="0" eaLnBrk="0" fontAlgn="base" hangingPunct="0">
        <a:spcBef>
          <a:spcPct val="20000"/>
        </a:spcBef>
        <a:spcAft>
          <a:spcPct val="0"/>
        </a:spcAft>
        <a:buChar char="•"/>
        <a:defRPr sz="2900">
          <a:solidFill>
            <a:schemeClr val="tx1"/>
          </a:solidFill>
          <a:latin typeface="+mn-lt"/>
          <a:ea typeface="+mn-ea"/>
          <a:cs typeface="ＭＳ Ｐゴシック" charset="0"/>
        </a:defRPr>
      </a:lvl1pPr>
      <a:lvl2pPr marL="739775" indent="-282575" algn="l" rtl="0" eaLnBrk="0" fontAlgn="base" hangingPunct="0">
        <a:spcBef>
          <a:spcPct val="20000"/>
        </a:spcBef>
        <a:spcAft>
          <a:spcPct val="0"/>
        </a:spcAft>
        <a:buChar char="–"/>
        <a:defRPr sz="29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1900">
          <a:solidFill>
            <a:schemeClr val="tx1"/>
          </a:solidFill>
          <a:latin typeface="+mn-lt"/>
          <a:ea typeface="+mn-ea"/>
        </a:defRPr>
      </a:lvl4pPr>
      <a:lvl5pPr marL="2057400" indent="-228600" algn="l" rtl="0" eaLnBrk="0" fontAlgn="base" hangingPunct="0">
        <a:spcBef>
          <a:spcPct val="20000"/>
        </a:spcBef>
        <a:spcAft>
          <a:spcPct val="0"/>
        </a:spcAft>
        <a:buChar char="»"/>
        <a:defRPr sz="1900">
          <a:solidFill>
            <a:schemeClr val="tx1"/>
          </a:solidFill>
          <a:latin typeface="+mn-lt"/>
          <a:ea typeface="+mn-ea"/>
        </a:defRPr>
      </a:lvl5pPr>
      <a:lvl6pPr marL="2514600" indent="-228600" algn="l" rtl="0" fontAlgn="base">
        <a:spcBef>
          <a:spcPct val="20000"/>
        </a:spcBef>
        <a:spcAft>
          <a:spcPct val="0"/>
        </a:spcAft>
        <a:buChar char="»"/>
        <a:defRPr sz="1900">
          <a:solidFill>
            <a:schemeClr val="tx1"/>
          </a:solidFill>
          <a:latin typeface="+mn-lt"/>
          <a:ea typeface="+mn-ea"/>
        </a:defRPr>
      </a:lvl6pPr>
      <a:lvl7pPr marL="2971800" indent="-228600" algn="l" rtl="0" fontAlgn="base">
        <a:spcBef>
          <a:spcPct val="20000"/>
        </a:spcBef>
        <a:spcAft>
          <a:spcPct val="0"/>
        </a:spcAft>
        <a:buChar char="»"/>
        <a:defRPr sz="1900">
          <a:solidFill>
            <a:schemeClr val="tx1"/>
          </a:solidFill>
          <a:latin typeface="+mn-lt"/>
          <a:ea typeface="+mn-ea"/>
        </a:defRPr>
      </a:lvl7pPr>
      <a:lvl8pPr marL="3429000" indent="-228600" algn="l" rtl="0" fontAlgn="base">
        <a:spcBef>
          <a:spcPct val="20000"/>
        </a:spcBef>
        <a:spcAft>
          <a:spcPct val="0"/>
        </a:spcAft>
        <a:buChar char="»"/>
        <a:defRPr sz="1900">
          <a:solidFill>
            <a:schemeClr val="tx1"/>
          </a:solidFill>
          <a:latin typeface="+mn-lt"/>
          <a:ea typeface="+mn-ea"/>
        </a:defRPr>
      </a:lvl8pPr>
      <a:lvl9pPr marL="3886200" indent="-228600" algn="l" rtl="0" fontAlgn="base">
        <a:spcBef>
          <a:spcPct val="20000"/>
        </a:spcBef>
        <a:spcAft>
          <a:spcPct val="0"/>
        </a:spcAft>
        <a:buChar char="»"/>
        <a:defRPr sz="19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0354" name="Rectangle 2"/>
          <p:cNvSpPr>
            <a:spLocks noChangeArrowheads="1"/>
          </p:cNvSpPr>
          <p:nvPr userDrawn="1"/>
        </p:nvSpPr>
        <p:spPr bwMode="auto">
          <a:xfrm>
            <a:off x="0" y="4953000"/>
            <a:ext cx="43891200" cy="27965400"/>
          </a:xfrm>
          <a:prstGeom prst="rect">
            <a:avLst/>
          </a:prstGeom>
          <a:solidFill>
            <a:srgbClr val="AABAC9"/>
          </a:soli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dirty="0">
              <a:cs typeface="+mn-cs"/>
            </a:endParaRPr>
          </a:p>
        </p:txBody>
      </p:sp>
      <p:sp>
        <p:nvSpPr>
          <p:cNvPr id="100355" name="Rectangle 3"/>
          <p:cNvSpPr>
            <a:spLocks noChangeArrowheads="1"/>
          </p:cNvSpPr>
          <p:nvPr userDrawn="1"/>
        </p:nvSpPr>
        <p:spPr bwMode="auto">
          <a:xfrm>
            <a:off x="0" y="0"/>
            <a:ext cx="43891200" cy="4770438"/>
          </a:xfrm>
          <a:prstGeom prst="rect">
            <a:avLst/>
          </a:prstGeom>
          <a:solidFill>
            <a:srgbClr val="D7D7D7"/>
          </a:soli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dirty="0">
              <a:cs typeface="+mn-cs"/>
            </a:endParaRPr>
          </a:p>
        </p:txBody>
      </p:sp>
      <p:sp>
        <p:nvSpPr>
          <p:cNvPr id="100356" name="Rectangle 4"/>
          <p:cNvSpPr>
            <a:spLocks noChangeArrowheads="1"/>
          </p:cNvSpPr>
          <p:nvPr userDrawn="1"/>
        </p:nvSpPr>
        <p:spPr bwMode="auto">
          <a:xfrm>
            <a:off x="0" y="4800600"/>
            <a:ext cx="43891200" cy="130175"/>
          </a:xfrm>
          <a:prstGeom prst="rect">
            <a:avLst/>
          </a:prstGeom>
          <a:solidFill>
            <a:srgbClr val="66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dirty="0">
              <a:cs typeface="+mn-cs"/>
            </a:endParaRPr>
          </a:p>
        </p:txBody>
      </p:sp>
      <p:sp>
        <p:nvSpPr>
          <p:cNvPr id="100358" name="Rectangle 6"/>
          <p:cNvSpPr>
            <a:spLocks noChangeArrowheads="1"/>
          </p:cNvSpPr>
          <p:nvPr userDrawn="1"/>
        </p:nvSpPr>
        <p:spPr bwMode="auto">
          <a:xfrm>
            <a:off x="663575" y="5638800"/>
            <a:ext cx="20802600" cy="26547763"/>
          </a:xfrm>
          <a:prstGeom prst="rect">
            <a:avLst/>
          </a:prstGeom>
          <a:solidFill>
            <a:srgbClr val="D7D7D7"/>
          </a:solidFill>
          <a:ln w="12700">
            <a:solidFill>
              <a:srgbClr val="003466"/>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dirty="0">
              <a:cs typeface="+mn-cs"/>
            </a:endParaRPr>
          </a:p>
        </p:txBody>
      </p:sp>
      <p:sp>
        <p:nvSpPr>
          <p:cNvPr id="100359" name="Rectangle 7"/>
          <p:cNvSpPr>
            <a:spLocks noChangeArrowheads="1"/>
          </p:cNvSpPr>
          <p:nvPr userDrawn="1"/>
        </p:nvSpPr>
        <p:spPr bwMode="auto">
          <a:xfrm>
            <a:off x="22272625" y="5638800"/>
            <a:ext cx="9982200" cy="26547763"/>
          </a:xfrm>
          <a:prstGeom prst="rect">
            <a:avLst/>
          </a:prstGeom>
          <a:solidFill>
            <a:srgbClr val="D7D7D7"/>
          </a:solidFill>
          <a:ln w="12700">
            <a:solidFill>
              <a:srgbClr val="003466"/>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dirty="0">
              <a:cs typeface="+mn-cs"/>
            </a:endParaRPr>
          </a:p>
        </p:txBody>
      </p:sp>
      <p:sp>
        <p:nvSpPr>
          <p:cNvPr id="100360" name="Rectangle 8"/>
          <p:cNvSpPr>
            <a:spLocks noChangeArrowheads="1"/>
          </p:cNvSpPr>
          <p:nvPr userDrawn="1"/>
        </p:nvSpPr>
        <p:spPr bwMode="auto">
          <a:xfrm>
            <a:off x="33070800" y="5638800"/>
            <a:ext cx="9982200" cy="26547763"/>
          </a:xfrm>
          <a:prstGeom prst="rect">
            <a:avLst/>
          </a:prstGeom>
          <a:solidFill>
            <a:srgbClr val="D7D7D7"/>
          </a:solidFill>
          <a:ln w="12700">
            <a:solidFill>
              <a:srgbClr val="003466"/>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dirty="0">
              <a:cs typeface="+mn-cs"/>
            </a:endParaRPr>
          </a:p>
        </p:txBody>
      </p:sp>
      <p:sp>
        <p:nvSpPr>
          <p:cNvPr id="100361" name="Text Box 9"/>
          <p:cNvSpPr txBox="1">
            <a:spLocks noChangeArrowheads="1"/>
          </p:cNvSpPr>
          <p:nvPr userDrawn="1"/>
        </p:nvSpPr>
        <p:spPr bwMode="auto">
          <a:xfrm>
            <a:off x="609600" y="32445325"/>
            <a:ext cx="2514600" cy="32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91426" tIns="45710" rIns="91426" bIns="45710">
            <a:spAutoFit/>
          </a:bodyPr>
          <a:lstStyle/>
          <a:p>
            <a:pPr eaLnBrk="0" hangingPunct="0">
              <a:lnSpc>
                <a:spcPct val="65000"/>
              </a:lnSpc>
              <a:spcBef>
                <a:spcPct val="50000"/>
              </a:spcBef>
              <a:defRPr/>
            </a:pPr>
            <a:r>
              <a:rPr lang="en-US" sz="500" b="1" dirty="0">
                <a:solidFill>
                  <a:schemeClr val="bg2"/>
                </a:solidFill>
                <a:latin typeface="Arial" charset="0"/>
                <a:cs typeface="+mn-cs"/>
              </a:rPr>
              <a:t>POSTER TEMPLATE BY:</a:t>
            </a:r>
          </a:p>
          <a:p>
            <a:pPr eaLnBrk="0" hangingPunct="0">
              <a:lnSpc>
                <a:spcPct val="65000"/>
              </a:lnSpc>
              <a:spcBef>
                <a:spcPct val="50000"/>
              </a:spcBef>
              <a:defRPr/>
            </a:pPr>
            <a:r>
              <a:rPr lang="en-US" sz="1000" b="1" dirty="0">
                <a:solidFill>
                  <a:schemeClr val="bg2"/>
                </a:solidFill>
                <a:latin typeface="Arial" charset="0"/>
                <a:cs typeface="+mn-cs"/>
              </a:rPr>
              <a:t>www.POSTERPRESENTATIONS.com</a:t>
            </a:r>
          </a:p>
        </p:txBody>
      </p:sp>
      <p:sp>
        <p:nvSpPr>
          <p:cNvPr id="100362" name="Rectangle 10"/>
          <p:cNvSpPr>
            <a:spLocks noGrp="1" noChangeArrowheads="1"/>
          </p:cNvSpPr>
          <p:nvPr>
            <p:ph type="title"/>
          </p:nvPr>
        </p:nvSpPr>
        <p:spPr bwMode="auto">
          <a:xfrm>
            <a:off x="960438" y="1273175"/>
            <a:ext cx="41924287" cy="2201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1426" tIns="45710" rIns="91426" bIns="45710" numCol="1" anchor="ctr" anchorCtr="0" compatLnSpc="1">
            <a:prstTxWarp prst="textNoShape">
              <a:avLst/>
            </a:prstTxWarp>
          </a:bodyPr>
          <a:lstStyle/>
          <a:p>
            <a:pPr lvl="0"/>
            <a:r>
              <a:rPr lang="en-US"/>
              <a:t>Click to edit Master title style</a:t>
            </a:r>
          </a:p>
        </p:txBody>
      </p:sp>
      <p:sp>
        <p:nvSpPr>
          <p:cNvPr id="100363" name="Rectangle 11"/>
          <p:cNvSpPr>
            <a:spLocks noGrp="1" noChangeArrowheads="1"/>
          </p:cNvSpPr>
          <p:nvPr>
            <p:ph type="body" idx="1"/>
          </p:nvPr>
        </p:nvSpPr>
        <p:spPr bwMode="auto">
          <a:xfrm>
            <a:off x="1722438" y="7254875"/>
            <a:ext cx="8297862" cy="24803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1426" tIns="45710" rIns="91426" bIns="4571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Lst>
  <p:txStyles>
    <p:titleStyle>
      <a:lvl1pPr algn="l" rtl="0" eaLnBrk="0" fontAlgn="base" hangingPunct="0">
        <a:spcBef>
          <a:spcPct val="0"/>
        </a:spcBef>
        <a:spcAft>
          <a:spcPct val="0"/>
        </a:spcAft>
        <a:defRPr sz="8600">
          <a:solidFill>
            <a:schemeClr val="tx2"/>
          </a:solidFill>
          <a:latin typeface="+mj-lt"/>
          <a:ea typeface="+mj-ea"/>
          <a:cs typeface="ＭＳ Ｐゴシック" charset="0"/>
        </a:defRPr>
      </a:lvl1pPr>
      <a:lvl2pPr algn="l" rtl="0" eaLnBrk="0" fontAlgn="base" hangingPunct="0">
        <a:spcBef>
          <a:spcPct val="0"/>
        </a:spcBef>
        <a:spcAft>
          <a:spcPct val="0"/>
        </a:spcAft>
        <a:defRPr sz="8600">
          <a:solidFill>
            <a:schemeClr val="tx2"/>
          </a:solidFill>
          <a:latin typeface="Arial Black" charset="0"/>
          <a:ea typeface="ＭＳ Ｐゴシック" charset="0"/>
          <a:cs typeface="ＭＳ Ｐゴシック" charset="0"/>
        </a:defRPr>
      </a:lvl2pPr>
      <a:lvl3pPr algn="l" rtl="0" eaLnBrk="0" fontAlgn="base" hangingPunct="0">
        <a:spcBef>
          <a:spcPct val="0"/>
        </a:spcBef>
        <a:spcAft>
          <a:spcPct val="0"/>
        </a:spcAft>
        <a:defRPr sz="8600">
          <a:solidFill>
            <a:schemeClr val="tx2"/>
          </a:solidFill>
          <a:latin typeface="Arial Black" charset="0"/>
          <a:ea typeface="ＭＳ Ｐゴシック" charset="0"/>
          <a:cs typeface="ＭＳ Ｐゴシック" charset="0"/>
        </a:defRPr>
      </a:lvl3pPr>
      <a:lvl4pPr algn="l" rtl="0" eaLnBrk="0" fontAlgn="base" hangingPunct="0">
        <a:spcBef>
          <a:spcPct val="0"/>
        </a:spcBef>
        <a:spcAft>
          <a:spcPct val="0"/>
        </a:spcAft>
        <a:defRPr sz="8600">
          <a:solidFill>
            <a:schemeClr val="tx2"/>
          </a:solidFill>
          <a:latin typeface="Arial Black" charset="0"/>
          <a:ea typeface="ＭＳ Ｐゴシック" charset="0"/>
          <a:cs typeface="ＭＳ Ｐゴシック" charset="0"/>
        </a:defRPr>
      </a:lvl4pPr>
      <a:lvl5pPr algn="l" rtl="0" eaLnBrk="0" fontAlgn="base" hangingPunct="0">
        <a:spcBef>
          <a:spcPct val="0"/>
        </a:spcBef>
        <a:spcAft>
          <a:spcPct val="0"/>
        </a:spcAft>
        <a:defRPr sz="8600">
          <a:solidFill>
            <a:schemeClr val="tx2"/>
          </a:solidFill>
          <a:latin typeface="Arial Black" charset="0"/>
          <a:ea typeface="ＭＳ Ｐゴシック" charset="0"/>
          <a:cs typeface="ＭＳ Ｐゴシック" charset="0"/>
        </a:defRPr>
      </a:lvl5pPr>
      <a:lvl6pPr marL="457200" algn="l" rtl="0" fontAlgn="base">
        <a:spcBef>
          <a:spcPct val="0"/>
        </a:spcBef>
        <a:spcAft>
          <a:spcPct val="0"/>
        </a:spcAft>
        <a:defRPr sz="8600">
          <a:solidFill>
            <a:schemeClr val="tx2"/>
          </a:solidFill>
          <a:latin typeface="Arial Black" charset="0"/>
          <a:ea typeface="ＭＳ Ｐゴシック" charset="0"/>
        </a:defRPr>
      </a:lvl6pPr>
      <a:lvl7pPr marL="914400" algn="l" rtl="0" fontAlgn="base">
        <a:spcBef>
          <a:spcPct val="0"/>
        </a:spcBef>
        <a:spcAft>
          <a:spcPct val="0"/>
        </a:spcAft>
        <a:defRPr sz="8600">
          <a:solidFill>
            <a:schemeClr val="tx2"/>
          </a:solidFill>
          <a:latin typeface="Arial Black" charset="0"/>
          <a:ea typeface="ＭＳ Ｐゴシック" charset="0"/>
        </a:defRPr>
      </a:lvl7pPr>
      <a:lvl8pPr marL="1371600" algn="l" rtl="0" fontAlgn="base">
        <a:spcBef>
          <a:spcPct val="0"/>
        </a:spcBef>
        <a:spcAft>
          <a:spcPct val="0"/>
        </a:spcAft>
        <a:defRPr sz="8600">
          <a:solidFill>
            <a:schemeClr val="tx2"/>
          </a:solidFill>
          <a:latin typeface="Arial Black" charset="0"/>
          <a:ea typeface="ＭＳ Ｐゴシック" charset="0"/>
        </a:defRPr>
      </a:lvl8pPr>
      <a:lvl9pPr marL="1828800" algn="l" rtl="0" fontAlgn="base">
        <a:spcBef>
          <a:spcPct val="0"/>
        </a:spcBef>
        <a:spcAft>
          <a:spcPct val="0"/>
        </a:spcAft>
        <a:defRPr sz="8600">
          <a:solidFill>
            <a:schemeClr val="tx2"/>
          </a:solidFill>
          <a:latin typeface="Arial Black" charset="0"/>
          <a:ea typeface="ＭＳ Ｐゴシック" charset="0"/>
        </a:defRPr>
      </a:lvl9pPr>
    </p:titleStyle>
    <p:bodyStyle>
      <a:lvl1pPr marL="342900" indent="-342900" algn="l" rtl="0" eaLnBrk="0" fontAlgn="base" hangingPunct="0">
        <a:spcBef>
          <a:spcPct val="20000"/>
        </a:spcBef>
        <a:spcAft>
          <a:spcPct val="0"/>
        </a:spcAft>
        <a:buChar char="•"/>
        <a:defRPr sz="2900">
          <a:solidFill>
            <a:schemeClr val="tx1"/>
          </a:solidFill>
          <a:latin typeface="+mn-lt"/>
          <a:ea typeface="+mn-ea"/>
          <a:cs typeface="ＭＳ Ｐゴシック" charset="0"/>
        </a:defRPr>
      </a:lvl1pPr>
      <a:lvl2pPr marL="739775" indent="-282575" algn="l" rtl="0" eaLnBrk="0" fontAlgn="base" hangingPunct="0">
        <a:spcBef>
          <a:spcPct val="20000"/>
        </a:spcBef>
        <a:spcAft>
          <a:spcPct val="0"/>
        </a:spcAft>
        <a:buChar char="–"/>
        <a:defRPr sz="29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1900">
          <a:solidFill>
            <a:schemeClr val="tx1"/>
          </a:solidFill>
          <a:latin typeface="+mn-lt"/>
          <a:ea typeface="+mn-ea"/>
        </a:defRPr>
      </a:lvl4pPr>
      <a:lvl5pPr marL="2057400" indent="-228600" algn="l" rtl="0" eaLnBrk="0" fontAlgn="base" hangingPunct="0">
        <a:spcBef>
          <a:spcPct val="20000"/>
        </a:spcBef>
        <a:spcAft>
          <a:spcPct val="0"/>
        </a:spcAft>
        <a:buChar char="»"/>
        <a:defRPr sz="1900">
          <a:solidFill>
            <a:schemeClr val="tx1"/>
          </a:solidFill>
          <a:latin typeface="+mn-lt"/>
          <a:ea typeface="+mn-ea"/>
        </a:defRPr>
      </a:lvl5pPr>
      <a:lvl6pPr marL="2514600" indent="-228600" algn="l" rtl="0" fontAlgn="base">
        <a:spcBef>
          <a:spcPct val="20000"/>
        </a:spcBef>
        <a:spcAft>
          <a:spcPct val="0"/>
        </a:spcAft>
        <a:buChar char="»"/>
        <a:defRPr sz="1900">
          <a:solidFill>
            <a:schemeClr val="tx1"/>
          </a:solidFill>
          <a:latin typeface="+mn-lt"/>
          <a:ea typeface="+mn-ea"/>
        </a:defRPr>
      </a:lvl6pPr>
      <a:lvl7pPr marL="2971800" indent="-228600" algn="l" rtl="0" fontAlgn="base">
        <a:spcBef>
          <a:spcPct val="20000"/>
        </a:spcBef>
        <a:spcAft>
          <a:spcPct val="0"/>
        </a:spcAft>
        <a:buChar char="»"/>
        <a:defRPr sz="1900">
          <a:solidFill>
            <a:schemeClr val="tx1"/>
          </a:solidFill>
          <a:latin typeface="+mn-lt"/>
          <a:ea typeface="+mn-ea"/>
        </a:defRPr>
      </a:lvl7pPr>
      <a:lvl8pPr marL="3429000" indent="-228600" algn="l" rtl="0" fontAlgn="base">
        <a:spcBef>
          <a:spcPct val="20000"/>
        </a:spcBef>
        <a:spcAft>
          <a:spcPct val="0"/>
        </a:spcAft>
        <a:buChar char="»"/>
        <a:defRPr sz="1900">
          <a:solidFill>
            <a:schemeClr val="tx1"/>
          </a:solidFill>
          <a:latin typeface="+mn-lt"/>
          <a:ea typeface="+mn-ea"/>
        </a:defRPr>
      </a:lvl8pPr>
      <a:lvl9pPr marL="3886200" indent="-228600" algn="l" rtl="0" fontAlgn="base">
        <a:spcBef>
          <a:spcPct val="20000"/>
        </a:spcBef>
        <a:spcAft>
          <a:spcPct val="0"/>
        </a:spcAft>
        <a:buChar char="»"/>
        <a:defRPr sz="19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02" name="Rectangle 2"/>
          <p:cNvSpPr>
            <a:spLocks noChangeArrowheads="1"/>
          </p:cNvSpPr>
          <p:nvPr userDrawn="1"/>
        </p:nvSpPr>
        <p:spPr bwMode="auto">
          <a:xfrm>
            <a:off x="0" y="4953000"/>
            <a:ext cx="43891200" cy="27965400"/>
          </a:xfrm>
          <a:prstGeom prst="rect">
            <a:avLst/>
          </a:prstGeom>
          <a:solidFill>
            <a:srgbClr val="AABAC9"/>
          </a:soli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dirty="0">
              <a:cs typeface="+mn-cs"/>
            </a:endParaRPr>
          </a:p>
        </p:txBody>
      </p:sp>
      <p:sp>
        <p:nvSpPr>
          <p:cNvPr id="102403" name="Rectangle 3"/>
          <p:cNvSpPr>
            <a:spLocks noChangeArrowheads="1"/>
          </p:cNvSpPr>
          <p:nvPr userDrawn="1"/>
        </p:nvSpPr>
        <p:spPr bwMode="auto">
          <a:xfrm>
            <a:off x="0" y="0"/>
            <a:ext cx="43891200" cy="4770438"/>
          </a:xfrm>
          <a:prstGeom prst="rect">
            <a:avLst/>
          </a:prstGeom>
          <a:solidFill>
            <a:srgbClr val="D7D7D7"/>
          </a:soli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dirty="0">
              <a:cs typeface="+mn-cs"/>
            </a:endParaRPr>
          </a:p>
        </p:txBody>
      </p:sp>
      <p:sp>
        <p:nvSpPr>
          <p:cNvPr id="102404" name="Rectangle 4"/>
          <p:cNvSpPr>
            <a:spLocks noChangeArrowheads="1"/>
          </p:cNvSpPr>
          <p:nvPr userDrawn="1"/>
        </p:nvSpPr>
        <p:spPr bwMode="auto">
          <a:xfrm>
            <a:off x="0" y="4800600"/>
            <a:ext cx="43891200" cy="130175"/>
          </a:xfrm>
          <a:prstGeom prst="rect">
            <a:avLst/>
          </a:prstGeom>
          <a:solidFill>
            <a:srgbClr val="66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dirty="0">
              <a:cs typeface="+mn-cs"/>
            </a:endParaRPr>
          </a:p>
        </p:txBody>
      </p:sp>
      <p:sp>
        <p:nvSpPr>
          <p:cNvPr id="102405" name="Rectangle 5"/>
          <p:cNvSpPr>
            <a:spLocks noChangeArrowheads="1"/>
          </p:cNvSpPr>
          <p:nvPr userDrawn="1"/>
        </p:nvSpPr>
        <p:spPr bwMode="auto">
          <a:xfrm>
            <a:off x="685800" y="5638800"/>
            <a:ext cx="9982200" cy="26547763"/>
          </a:xfrm>
          <a:prstGeom prst="rect">
            <a:avLst/>
          </a:prstGeom>
          <a:solidFill>
            <a:srgbClr val="D7D7D7"/>
          </a:solidFill>
          <a:ln w="12700">
            <a:solidFill>
              <a:srgbClr val="003466"/>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dirty="0">
              <a:cs typeface="+mn-cs"/>
            </a:endParaRPr>
          </a:p>
        </p:txBody>
      </p:sp>
      <p:sp>
        <p:nvSpPr>
          <p:cNvPr id="102406" name="Rectangle 6"/>
          <p:cNvSpPr>
            <a:spLocks noChangeArrowheads="1"/>
          </p:cNvSpPr>
          <p:nvPr userDrawn="1"/>
        </p:nvSpPr>
        <p:spPr bwMode="auto">
          <a:xfrm>
            <a:off x="11483975" y="5638800"/>
            <a:ext cx="9982200" cy="26547763"/>
          </a:xfrm>
          <a:prstGeom prst="rect">
            <a:avLst/>
          </a:prstGeom>
          <a:solidFill>
            <a:srgbClr val="D7D7D7"/>
          </a:solidFill>
          <a:ln w="12700">
            <a:solidFill>
              <a:srgbClr val="003466"/>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dirty="0">
              <a:cs typeface="+mn-cs"/>
            </a:endParaRPr>
          </a:p>
        </p:txBody>
      </p:sp>
      <p:sp>
        <p:nvSpPr>
          <p:cNvPr id="102407" name="Rectangle 7"/>
          <p:cNvSpPr>
            <a:spLocks noChangeArrowheads="1"/>
          </p:cNvSpPr>
          <p:nvPr userDrawn="1"/>
        </p:nvSpPr>
        <p:spPr bwMode="auto">
          <a:xfrm>
            <a:off x="22272625" y="5638800"/>
            <a:ext cx="20751800" cy="26547763"/>
          </a:xfrm>
          <a:prstGeom prst="rect">
            <a:avLst/>
          </a:prstGeom>
          <a:solidFill>
            <a:srgbClr val="D7D7D7"/>
          </a:solidFill>
          <a:ln w="12700">
            <a:solidFill>
              <a:srgbClr val="003466"/>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dirty="0">
              <a:cs typeface="+mn-cs"/>
            </a:endParaRPr>
          </a:p>
        </p:txBody>
      </p:sp>
      <p:sp>
        <p:nvSpPr>
          <p:cNvPr id="102409" name="Text Box 9"/>
          <p:cNvSpPr txBox="1">
            <a:spLocks noChangeArrowheads="1"/>
          </p:cNvSpPr>
          <p:nvPr userDrawn="1"/>
        </p:nvSpPr>
        <p:spPr bwMode="auto">
          <a:xfrm>
            <a:off x="609600" y="32445325"/>
            <a:ext cx="2514600" cy="315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91426" tIns="45710" rIns="91426" bIns="45710">
            <a:spAutoFit/>
          </a:bodyPr>
          <a:lstStyle/>
          <a:p>
            <a:pPr eaLnBrk="0" hangingPunct="0">
              <a:lnSpc>
                <a:spcPct val="65000"/>
              </a:lnSpc>
              <a:spcBef>
                <a:spcPct val="50000"/>
              </a:spcBef>
              <a:defRPr/>
            </a:pPr>
            <a:r>
              <a:rPr lang="en-US" sz="500" b="1" dirty="0">
                <a:solidFill>
                  <a:schemeClr val="bg2"/>
                </a:solidFill>
                <a:latin typeface="Arial" charset="0"/>
                <a:cs typeface="+mn-cs"/>
              </a:rPr>
              <a:t>POSTER TEMPLATE BY:</a:t>
            </a:r>
          </a:p>
          <a:p>
            <a:pPr eaLnBrk="0" hangingPunct="0">
              <a:lnSpc>
                <a:spcPct val="65000"/>
              </a:lnSpc>
              <a:spcBef>
                <a:spcPct val="50000"/>
              </a:spcBef>
              <a:defRPr/>
            </a:pPr>
            <a:r>
              <a:rPr lang="en-US" sz="1000" b="1" dirty="0">
                <a:solidFill>
                  <a:schemeClr val="bg2"/>
                </a:solidFill>
                <a:latin typeface="Arial" charset="0"/>
                <a:cs typeface="+mn-cs"/>
              </a:rPr>
              <a:t>www.POSTERPRESENTATIONS.com</a:t>
            </a:r>
          </a:p>
        </p:txBody>
      </p:sp>
      <p:sp>
        <p:nvSpPr>
          <p:cNvPr id="102410" name="Rectangle 10"/>
          <p:cNvSpPr>
            <a:spLocks noGrp="1" noChangeArrowheads="1"/>
          </p:cNvSpPr>
          <p:nvPr>
            <p:ph type="title"/>
          </p:nvPr>
        </p:nvSpPr>
        <p:spPr bwMode="auto">
          <a:xfrm>
            <a:off x="960438" y="1273175"/>
            <a:ext cx="41924287" cy="2201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1426" tIns="45710" rIns="91426" bIns="45710" numCol="1" anchor="ctr" anchorCtr="0" compatLnSpc="1">
            <a:prstTxWarp prst="textNoShape">
              <a:avLst/>
            </a:prstTxWarp>
          </a:bodyPr>
          <a:lstStyle/>
          <a:p>
            <a:pPr lvl="0"/>
            <a:r>
              <a:rPr lang="en-US"/>
              <a:t>Click to edit Master title style</a:t>
            </a:r>
          </a:p>
        </p:txBody>
      </p:sp>
      <p:sp>
        <p:nvSpPr>
          <p:cNvPr id="102411" name="Rectangle 11"/>
          <p:cNvSpPr>
            <a:spLocks noGrp="1" noChangeArrowheads="1"/>
          </p:cNvSpPr>
          <p:nvPr>
            <p:ph type="body" idx="1"/>
          </p:nvPr>
        </p:nvSpPr>
        <p:spPr bwMode="auto">
          <a:xfrm>
            <a:off x="1722438" y="7254875"/>
            <a:ext cx="8297862" cy="24803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1426" tIns="45710" rIns="91426" bIns="4571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txStyles>
    <p:titleStyle>
      <a:lvl1pPr algn="l" rtl="0" eaLnBrk="0" fontAlgn="base" hangingPunct="0">
        <a:spcBef>
          <a:spcPct val="0"/>
        </a:spcBef>
        <a:spcAft>
          <a:spcPct val="0"/>
        </a:spcAft>
        <a:defRPr sz="8600">
          <a:solidFill>
            <a:schemeClr val="tx2"/>
          </a:solidFill>
          <a:latin typeface="+mj-lt"/>
          <a:ea typeface="+mj-ea"/>
          <a:cs typeface="ＭＳ Ｐゴシック" charset="0"/>
        </a:defRPr>
      </a:lvl1pPr>
      <a:lvl2pPr algn="l" rtl="0" eaLnBrk="0" fontAlgn="base" hangingPunct="0">
        <a:spcBef>
          <a:spcPct val="0"/>
        </a:spcBef>
        <a:spcAft>
          <a:spcPct val="0"/>
        </a:spcAft>
        <a:defRPr sz="8600">
          <a:solidFill>
            <a:schemeClr val="tx2"/>
          </a:solidFill>
          <a:latin typeface="Arial Black" charset="0"/>
          <a:ea typeface="ＭＳ Ｐゴシック" charset="0"/>
          <a:cs typeface="ＭＳ Ｐゴシック" charset="0"/>
        </a:defRPr>
      </a:lvl2pPr>
      <a:lvl3pPr algn="l" rtl="0" eaLnBrk="0" fontAlgn="base" hangingPunct="0">
        <a:spcBef>
          <a:spcPct val="0"/>
        </a:spcBef>
        <a:spcAft>
          <a:spcPct val="0"/>
        </a:spcAft>
        <a:defRPr sz="8600">
          <a:solidFill>
            <a:schemeClr val="tx2"/>
          </a:solidFill>
          <a:latin typeface="Arial Black" charset="0"/>
          <a:ea typeface="ＭＳ Ｐゴシック" charset="0"/>
          <a:cs typeface="ＭＳ Ｐゴシック" charset="0"/>
        </a:defRPr>
      </a:lvl3pPr>
      <a:lvl4pPr algn="l" rtl="0" eaLnBrk="0" fontAlgn="base" hangingPunct="0">
        <a:spcBef>
          <a:spcPct val="0"/>
        </a:spcBef>
        <a:spcAft>
          <a:spcPct val="0"/>
        </a:spcAft>
        <a:defRPr sz="8600">
          <a:solidFill>
            <a:schemeClr val="tx2"/>
          </a:solidFill>
          <a:latin typeface="Arial Black" charset="0"/>
          <a:ea typeface="ＭＳ Ｐゴシック" charset="0"/>
          <a:cs typeface="ＭＳ Ｐゴシック" charset="0"/>
        </a:defRPr>
      </a:lvl4pPr>
      <a:lvl5pPr algn="l" rtl="0" eaLnBrk="0" fontAlgn="base" hangingPunct="0">
        <a:spcBef>
          <a:spcPct val="0"/>
        </a:spcBef>
        <a:spcAft>
          <a:spcPct val="0"/>
        </a:spcAft>
        <a:defRPr sz="8600">
          <a:solidFill>
            <a:schemeClr val="tx2"/>
          </a:solidFill>
          <a:latin typeface="Arial Black" charset="0"/>
          <a:ea typeface="ＭＳ Ｐゴシック" charset="0"/>
          <a:cs typeface="ＭＳ Ｐゴシック" charset="0"/>
        </a:defRPr>
      </a:lvl5pPr>
      <a:lvl6pPr marL="457200" algn="l" rtl="0" fontAlgn="base">
        <a:spcBef>
          <a:spcPct val="0"/>
        </a:spcBef>
        <a:spcAft>
          <a:spcPct val="0"/>
        </a:spcAft>
        <a:defRPr sz="8600">
          <a:solidFill>
            <a:schemeClr val="tx2"/>
          </a:solidFill>
          <a:latin typeface="Arial Black" charset="0"/>
          <a:ea typeface="ＭＳ Ｐゴシック" charset="0"/>
        </a:defRPr>
      </a:lvl6pPr>
      <a:lvl7pPr marL="914400" algn="l" rtl="0" fontAlgn="base">
        <a:spcBef>
          <a:spcPct val="0"/>
        </a:spcBef>
        <a:spcAft>
          <a:spcPct val="0"/>
        </a:spcAft>
        <a:defRPr sz="8600">
          <a:solidFill>
            <a:schemeClr val="tx2"/>
          </a:solidFill>
          <a:latin typeface="Arial Black" charset="0"/>
          <a:ea typeface="ＭＳ Ｐゴシック" charset="0"/>
        </a:defRPr>
      </a:lvl7pPr>
      <a:lvl8pPr marL="1371600" algn="l" rtl="0" fontAlgn="base">
        <a:spcBef>
          <a:spcPct val="0"/>
        </a:spcBef>
        <a:spcAft>
          <a:spcPct val="0"/>
        </a:spcAft>
        <a:defRPr sz="8600">
          <a:solidFill>
            <a:schemeClr val="tx2"/>
          </a:solidFill>
          <a:latin typeface="Arial Black" charset="0"/>
          <a:ea typeface="ＭＳ Ｐゴシック" charset="0"/>
        </a:defRPr>
      </a:lvl8pPr>
      <a:lvl9pPr marL="1828800" algn="l" rtl="0" fontAlgn="base">
        <a:spcBef>
          <a:spcPct val="0"/>
        </a:spcBef>
        <a:spcAft>
          <a:spcPct val="0"/>
        </a:spcAft>
        <a:defRPr sz="8600">
          <a:solidFill>
            <a:schemeClr val="tx2"/>
          </a:solidFill>
          <a:latin typeface="Arial Black" charset="0"/>
          <a:ea typeface="ＭＳ Ｐゴシック" charset="0"/>
        </a:defRPr>
      </a:lvl9pPr>
    </p:titleStyle>
    <p:bodyStyle>
      <a:lvl1pPr marL="342900" indent="-342900" algn="l" rtl="0" eaLnBrk="0" fontAlgn="base" hangingPunct="0">
        <a:spcBef>
          <a:spcPct val="20000"/>
        </a:spcBef>
        <a:spcAft>
          <a:spcPct val="0"/>
        </a:spcAft>
        <a:buChar char="•"/>
        <a:defRPr sz="2900">
          <a:solidFill>
            <a:schemeClr val="tx1"/>
          </a:solidFill>
          <a:latin typeface="+mn-lt"/>
          <a:ea typeface="+mn-ea"/>
          <a:cs typeface="ＭＳ Ｐゴシック" charset="0"/>
        </a:defRPr>
      </a:lvl1pPr>
      <a:lvl2pPr marL="739775" indent="-282575" algn="l" rtl="0" eaLnBrk="0" fontAlgn="base" hangingPunct="0">
        <a:spcBef>
          <a:spcPct val="20000"/>
        </a:spcBef>
        <a:spcAft>
          <a:spcPct val="0"/>
        </a:spcAft>
        <a:buChar char="–"/>
        <a:defRPr sz="29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1900">
          <a:solidFill>
            <a:schemeClr val="tx1"/>
          </a:solidFill>
          <a:latin typeface="+mn-lt"/>
          <a:ea typeface="+mn-ea"/>
        </a:defRPr>
      </a:lvl4pPr>
      <a:lvl5pPr marL="2057400" indent="-228600" algn="l" rtl="0" eaLnBrk="0" fontAlgn="base" hangingPunct="0">
        <a:spcBef>
          <a:spcPct val="20000"/>
        </a:spcBef>
        <a:spcAft>
          <a:spcPct val="0"/>
        </a:spcAft>
        <a:buChar char="»"/>
        <a:defRPr sz="1900">
          <a:solidFill>
            <a:schemeClr val="tx1"/>
          </a:solidFill>
          <a:latin typeface="+mn-lt"/>
          <a:ea typeface="+mn-ea"/>
        </a:defRPr>
      </a:lvl5pPr>
      <a:lvl6pPr marL="2514600" indent="-228600" algn="l" rtl="0" fontAlgn="base">
        <a:spcBef>
          <a:spcPct val="20000"/>
        </a:spcBef>
        <a:spcAft>
          <a:spcPct val="0"/>
        </a:spcAft>
        <a:buChar char="»"/>
        <a:defRPr sz="1900">
          <a:solidFill>
            <a:schemeClr val="tx1"/>
          </a:solidFill>
          <a:latin typeface="+mn-lt"/>
          <a:ea typeface="+mn-ea"/>
        </a:defRPr>
      </a:lvl6pPr>
      <a:lvl7pPr marL="2971800" indent="-228600" algn="l" rtl="0" fontAlgn="base">
        <a:spcBef>
          <a:spcPct val="20000"/>
        </a:spcBef>
        <a:spcAft>
          <a:spcPct val="0"/>
        </a:spcAft>
        <a:buChar char="»"/>
        <a:defRPr sz="1900">
          <a:solidFill>
            <a:schemeClr val="tx1"/>
          </a:solidFill>
          <a:latin typeface="+mn-lt"/>
          <a:ea typeface="+mn-ea"/>
        </a:defRPr>
      </a:lvl7pPr>
      <a:lvl8pPr marL="3429000" indent="-228600" algn="l" rtl="0" fontAlgn="base">
        <a:spcBef>
          <a:spcPct val="20000"/>
        </a:spcBef>
        <a:spcAft>
          <a:spcPct val="0"/>
        </a:spcAft>
        <a:buChar char="»"/>
        <a:defRPr sz="1900">
          <a:solidFill>
            <a:schemeClr val="tx1"/>
          </a:solidFill>
          <a:latin typeface="+mn-lt"/>
          <a:ea typeface="+mn-ea"/>
        </a:defRPr>
      </a:lvl8pPr>
      <a:lvl9pPr marL="3886200" indent="-228600" algn="l" rtl="0" fontAlgn="base">
        <a:spcBef>
          <a:spcPct val="20000"/>
        </a:spcBef>
        <a:spcAft>
          <a:spcPct val="0"/>
        </a:spcAft>
        <a:buChar char="»"/>
        <a:defRPr sz="19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4450" name="Rectangle 2"/>
          <p:cNvSpPr>
            <a:spLocks noChangeArrowheads="1"/>
          </p:cNvSpPr>
          <p:nvPr userDrawn="1"/>
        </p:nvSpPr>
        <p:spPr bwMode="auto">
          <a:xfrm>
            <a:off x="0" y="4953000"/>
            <a:ext cx="43891200" cy="27965400"/>
          </a:xfrm>
          <a:prstGeom prst="rect">
            <a:avLst/>
          </a:prstGeom>
          <a:solidFill>
            <a:srgbClr val="AABAC9"/>
          </a:soli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dirty="0">
              <a:cs typeface="+mn-cs"/>
            </a:endParaRPr>
          </a:p>
        </p:txBody>
      </p:sp>
      <p:sp>
        <p:nvSpPr>
          <p:cNvPr id="104451" name="Rectangle 3"/>
          <p:cNvSpPr>
            <a:spLocks noChangeArrowheads="1"/>
          </p:cNvSpPr>
          <p:nvPr userDrawn="1"/>
        </p:nvSpPr>
        <p:spPr bwMode="auto">
          <a:xfrm>
            <a:off x="0" y="0"/>
            <a:ext cx="43891200" cy="4770438"/>
          </a:xfrm>
          <a:prstGeom prst="rect">
            <a:avLst/>
          </a:prstGeom>
          <a:solidFill>
            <a:srgbClr val="D7D7D7"/>
          </a:soli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dirty="0">
              <a:cs typeface="+mn-cs"/>
            </a:endParaRPr>
          </a:p>
        </p:txBody>
      </p:sp>
      <p:sp>
        <p:nvSpPr>
          <p:cNvPr id="104453" name="Rectangle 5"/>
          <p:cNvSpPr>
            <a:spLocks noChangeArrowheads="1"/>
          </p:cNvSpPr>
          <p:nvPr userDrawn="1"/>
        </p:nvSpPr>
        <p:spPr bwMode="auto">
          <a:xfrm>
            <a:off x="787400" y="5638800"/>
            <a:ext cx="42341800" cy="26547763"/>
          </a:xfrm>
          <a:prstGeom prst="rect">
            <a:avLst/>
          </a:prstGeom>
          <a:solidFill>
            <a:srgbClr val="D7D7D7"/>
          </a:solidFill>
          <a:ln w="12700">
            <a:solidFill>
              <a:srgbClr val="003466"/>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dirty="0">
              <a:cs typeface="+mn-cs"/>
            </a:endParaRPr>
          </a:p>
        </p:txBody>
      </p:sp>
      <p:sp>
        <p:nvSpPr>
          <p:cNvPr id="104452" name="Rectangle 4"/>
          <p:cNvSpPr>
            <a:spLocks noChangeArrowheads="1"/>
          </p:cNvSpPr>
          <p:nvPr userDrawn="1"/>
        </p:nvSpPr>
        <p:spPr bwMode="auto">
          <a:xfrm>
            <a:off x="0" y="4800600"/>
            <a:ext cx="43891200" cy="130175"/>
          </a:xfrm>
          <a:prstGeom prst="rect">
            <a:avLst/>
          </a:prstGeom>
          <a:solidFill>
            <a:srgbClr val="66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dirty="0">
              <a:cs typeface="+mn-cs"/>
            </a:endParaRPr>
          </a:p>
        </p:txBody>
      </p:sp>
      <p:sp>
        <p:nvSpPr>
          <p:cNvPr id="104457" name="Text Box 9"/>
          <p:cNvSpPr txBox="1">
            <a:spLocks noChangeArrowheads="1"/>
          </p:cNvSpPr>
          <p:nvPr userDrawn="1"/>
        </p:nvSpPr>
        <p:spPr bwMode="auto">
          <a:xfrm>
            <a:off x="609600" y="32445325"/>
            <a:ext cx="2514600" cy="315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91426" tIns="45710" rIns="91426" bIns="45710">
            <a:spAutoFit/>
          </a:bodyPr>
          <a:lstStyle/>
          <a:p>
            <a:pPr eaLnBrk="0" hangingPunct="0">
              <a:lnSpc>
                <a:spcPct val="65000"/>
              </a:lnSpc>
              <a:spcBef>
                <a:spcPct val="50000"/>
              </a:spcBef>
              <a:defRPr/>
            </a:pPr>
            <a:r>
              <a:rPr lang="en-US" sz="500" b="1" dirty="0">
                <a:solidFill>
                  <a:schemeClr val="bg2"/>
                </a:solidFill>
                <a:latin typeface="Arial" charset="0"/>
                <a:cs typeface="+mn-cs"/>
              </a:rPr>
              <a:t>POSTER TEMPLATES BY:</a:t>
            </a:r>
          </a:p>
          <a:p>
            <a:pPr eaLnBrk="0" hangingPunct="0">
              <a:lnSpc>
                <a:spcPct val="65000"/>
              </a:lnSpc>
              <a:spcBef>
                <a:spcPct val="50000"/>
              </a:spcBef>
              <a:defRPr/>
            </a:pPr>
            <a:r>
              <a:rPr lang="en-US" sz="1000" b="1" dirty="0">
                <a:solidFill>
                  <a:schemeClr val="bg2"/>
                </a:solidFill>
                <a:latin typeface="Arial" charset="0"/>
                <a:cs typeface="+mn-cs"/>
              </a:rPr>
              <a:t>www.POSTERPRESENTATIONS.com</a:t>
            </a:r>
          </a:p>
        </p:txBody>
      </p:sp>
      <p:sp>
        <p:nvSpPr>
          <p:cNvPr id="104458" name="Rectangle 10"/>
          <p:cNvSpPr>
            <a:spLocks noGrp="1" noChangeArrowheads="1"/>
          </p:cNvSpPr>
          <p:nvPr>
            <p:ph type="title"/>
          </p:nvPr>
        </p:nvSpPr>
        <p:spPr bwMode="auto">
          <a:xfrm>
            <a:off x="960438" y="1273175"/>
            <a:ext cx="41924287" cy="2201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1426" tIns="45710" rIns="91426" bIns="45710" numCol="1" anchor="ctr" anchorCtr="0" compatLnSpc="1">
            <a:prstTxWarp prst="textNoShape">
              <a:avLst/>
            </a:prstTxWarp>
          </a:bodyPr>
          <a:lstStyle/>
          <a:p>
            <a:pPr lvl="0"/>
            <a:r>
              <a:rPr lang="en-US"/>
              <a:t>Click to edit Master title style</a:t>
            </a:r>
          </a:p>
        </p:txBody>
      </p:sp>
      <p:sp>
        <p:nvSpPr>
          <p:cNvPr id="104459" name="Rectangle 11"/>
          <p:cNvSpPr>
            <a:spLocks noGrp="1" noChangeArrowheads="1"/>
          </p:cNvSpPr>
          <p:nvPr>
            <p:ph type="body" idx="1"/>
          </p:nvPr>
        </p:nvSpPr>
        <p:spPr bwMode="auto">
          <a:xfrm>
            <a:off x="1722438" y="6289675"/>
            <a:ext cx="40403462" cy="25057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1426" tIns="45710" rIns="91426" bIns="4571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Lst>
  <p:txStyles>
    <p:titleStyle>
      <a:lvl1pPr algn="l" rtl="0" eaLnBrk="0" fontAlgn="base" hangingPunct="0">
        <a:spcBef>
          <a:spcPct val="0"/>
        </a:spcBef>
        <a:spcAft>
          <a:spcPct val="0"/>
        </a:spcAft>
        <a:defRPr sz="8600">
          <a:solidFill>
            <a:schemeClr val="tx2"/>
          </a:solidFill>
          <a:latin typeface="+mj-lt"/>
          <a:ea typeface="+mj-ea"/>
          <a:cs typeface="ＭＳ Ｐゴシック" charset="0"/>
        </a:defRPr>
      </a:lvl1pPr>
      <a:lvl2pPr algn="l" rtl="0" eaLnBrk="0" fontAlgn="base" hangingPunct="0">
        <a:spcBef>
          <a:spcPct val="0"/>
        </a:spcBef>
        <a:spcAft>
          <a:spcPct val="0"/>
        </a:spcAft>
        <a:defRPr sz="8600">
          <a:solidFill>
            <a:schemeClr val="tx2"/>
          </a:solidFill>
          <a:latin typeface="Arial Black" charset="0"/>
          <a:ea typeface="ＭＳ Ｐゴシック" charset="0"/>
          <a:cs typeface="ＭＳ Ｐゴシック" charset="0"/>
        </a:defRPr>
      </a:lvl2pPr>
      <a:lvl3pPr algn="l" rtl="0" eaLnBrk="0" fontAlgn="base" hangingPunct="0">
        <a:spcBef>
          <a:spcPct val="0"/>
        </a:spcBef>
        <a:spcAft>
          <a:spcPct val="0"/>
        </a:spcAft>
        <a:defRPr sz="8600">
          <a:solidFill>
            <a:schemeClr val="tx2"/>
          </a:solidFill>
          <a:latin typeface="Arial Black" charset="0"/>
          <a:ea typeface="ＭＳ Ｐゴシック" charset="0"/>
          <a:cs typeface="ＭＳ Ｐゴシック" charset="0"/>
        </a:defRPr>
      </a:lvl3pPr>
      <a:lvl4pPr algn="l" rtl="0" eaLnBrk="0" fontAlgn="base" hangingPunct="0">
        <a:spcBef>
          <a:spcPct val="0"/>
        </a:spcBef>
        <a:spcAft>
          <a:spcPct val="0"/>
        </a:spcAft>
        <a:defRPr sz="8600">
          <a:solidFill>
            <a:schemeClr val="tx2"/>
          </a:solidFill>
          <a:latin typeface="Arial Black" charset="0"/>
          <a:ea typeface="ＭＳ Ｐゴシック" charset="0"/>
          <a:cs typeface="ＭＳ Ｐゴシック" charset="0"/>
        </a:defRPr>
      </a:lvl4pPr>
      <a:lvl5pPr algn="l" rtl="0" eaLnBrk="0" fontAlgn="base" hangingPunct="0">
        <a:spcBef>
          <a:spcPct val="0"/>
        </a:spcBef>
        <a:spcAft>
          <a:spcPct val="0"/>
        </a:spcAft>
        <a:defRPr sz="8600">
          <a:solidFill>
            <a:schemeClr val="tx2"/>
          </a:solidFill>
          <a:latin typeface="Arial Black" charset="0"/>
          <a:ea typeface="ＭＳ Ｐゴシック" charset="0"/>
          <a:cs typeface="ＭＳ Ｐゴシック" charset="0"/>
        </a:defRPr>
      </a:lvl5pPr>
      <a:lvl6pPr marL="457200" algn="l" rtl="0" fontAlgn="base">
        <a:spcBef>
          <a:spcPct val="0"/>
        </a:spcBef>
        <a:spcAft>
          <a:spcPct val="0"/>
        </a:spcAft>
        <a:defRPr sz="8600">
          <a:solidFill>
            <a:schemeClr val="tx2"/>
          </a:solidFill>
          <a:latin typeface="Arial Black" charset="0"/>
          <a:ea typeface="ＭＳ Ｐゴシック" charset="0"/>
        </a:defRPr>
      </a:lvl6pPr>
      <a:lvl7pPr marL="914400" algn="l" rtl="0" fontAlgn="base">
        <a:spcBef>
          <a:spcPct val="0"/>
        </a:spcBef>
        <a:spcAft>
          <a:spcPct val="0"/>
        </a:spcAft>
        <a:defRPr sz="8600">
          <a:solidFill>
            <a:schemeClr val="tx2"/>
          </a:solidFill>
          <a:latin typeface="Arial Black" charset="0"/>
          <a:ea typeface="ＭＳ Ｐゴシック" charset="0"/>
        </a:defRPr>
      </a:lvl7pPr>
      <a:lvl8pPr marL="1371600" algn="l" rtl="0" fontAlgn="base">
        <a:spcBef>
          <a:spcPct val="0"/>
        </a:spcBef>
        <a:spcAft>
          <a:spcPct val="0"/>
        </a:spcAft>
        <a:defRPr sz="8600">
          <a:solidFill>
            <a:schemeClr val="tx2"/>
          </a:solidFill>
          <a:latin typeface="Arial Black" charset="0"/>
          <a:ea typeface="ＭＳ Ｐゴシック" charset="0"/>
        </a:defRPr>
      </a:lvl8pPr>
      <a:lvl9pPr marL="1828800" algn="l" rtl="0" fontAlgn="base">
        <a:spcBef>
          <a:spcPct val="0"/>
        </a:spcBef>
        <a:spcAft>
          <a:spcPct val="0"/>
        </a:spcAft>
        <a:defRPr sz="8600">
          <a:solidFill>
            <a:schemeClr val="tx2"/>
          </a:solidFill>
          <a:latin typeface="Arial Black" charset="0"/>
          <a:ea typeface="ＭＳ Ｐゴシック" charset="0"/>
        </a:defRPr>
      </a:lvl9pPr>
    </p:titleStyle>
    <p:bodyStyle>
      <a:lvl1pPr marL="342900" indent="-342900" algn="l" rtl="0" eaLnBrk="0" fontAlgn="base" hangingPunct="0">
        <a:spcBef>
          <a:spcPct val="20000"/>
        </a:spcBef>
        <a:spcAft>
          <a:spcPct val="0"/>
        </a:spcAft>
        <a:buChar char="•"/>
        <a:defRPr sz="2900">
          <a:solidFill>
            <a:schemeClr val="tx1"/>
          </a:solidFill>
          <a:latin typeface="+mn-lt"/>
          <a:ea typeface="+mn-ea"/>
          <a:cs typeface="ＭＳ Ｐゴシック" charset="0"/>
        </a:defRPr>
      </a:lvl1pPr>
      <a:lvl2pPr marL="739775" indent="-282575" algn="l" rtl="0" eaLnBrk="0" fontAlgn="base" hangingPunct="0">
        <a:spcBef>
          <a:spcPct val="20000"/>
        </a:spcBef>
        <a:spcAft>
          <a:spcPct val="0"/>
        </a:spcAft>
        <a:buChar char="–"/>
        <a:defRPr sz="29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1900">
          <a:solidFill>
            <a:schemeClr val="tx1"/>
          </a:solidFill>
          <a:latin typeface="+mn-lt"/>
          <a:ea typeface="+mn-ea"/>
        </a:defRPr>
      </a:lvl4pPr>
      <a:lvl5pPr marL="2057400" indent="-228600" algn="l" rtl="0" eaLnBrk="0" fontAlgn="base" hangingPunct="0">
        <a:spcBef>
          <a:spcPct val="20000"/>
        </a:spcBef>
        <a:spcAft>
          <a:spcPct val="0"/>
        </a:spcAft>
        <a:buChar char="»"/>
        <a:defRPr sz="1900">
          <a:solidFill>
            <a:schemeClr val="tx1"/>
          </a:solidFill>
          <a:latin typeface="+mn-lt"/>
          <a:ea typeface="+mn-ea"/>
        </a:defRPr>
      </a:lvl5pPr>
      <a:lvl6pPr marL="2514600" indent="-228600" algn="l" rtl="0" fontAlgn="base">
        <a:spcBef>
          <a:spcPct val="20000"/>
        </a:spcBef>
        <a:spcAft>
          <a:spcPct val="0"/>
        </a:spcAft>
        <a:buChar char="»"/>
        <a:defRPr sz="1900">
          <a:solidFill>
            <a:schemeClr val="tx1"/>
          </a:solidFill>
          <a:latin typeface="+mn-lt"/>
          <a:ea typeface="+mn-ea"/>
        </a:defRPr>
      </a:lvl6pPr>
      <a:lvl7pPr marL="2971800" indent="-228600" algn="l" rtl="0" fontAlgn="base">
        <a:spcBef>
          <a:spcPct val="20000"/>
        </a:spcBef>
        <a:spcAft>
          <a:spcPct val="0"/>
        </a:spcAft>
        <a:buChar char="»"/>
        <a:defRPr sz="1900">
          <a:solidFill>
            <a:schemeClr val="tx1"/>
          </a:solidFill>
          <a:latin typeface="+mn-lt"/>
          <a:ea typeface="+mn-ea"/>
        </a:defRPr>
      </a:lvl7pPr>
      <a:lvl8pPr marL="3429000" indent="-228600" algn="l" rtl="0" fontAlgn="base">
        <a:spcBef>
          <a:spcPct val="20000"/>
        </a:spcBef>
        <a:spcAft>
          <a:spcPct val="0"/>
        </a:spcAft>
        <a:buChar char="»"/>
        <a:defRPr sz="1900">
          <a:solidFill>
            <a:schemeClr val="tx1"/>
          </a:solidFill>
          <a:latin typeface="+mn-lt"/>
          <a:ea typeface="+mn-ea"/>
        </a:defRPr>
      </a:lvl8pPr>
      <a:lvl9pPr marL="3886200" indent="-228600" algn="l" rtl="0" fontAlgn="base">
        <a:spcBef>
          <a:spcPct val="20000"/>
        </a:spcBef>
        <a:spcAft>
          <a:spcPct val="0"/>
        </a:spcAft>
        <a:buChar char="»"/>
        <a:defRPr sz="19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3">
            <a:alpha val="26000"/>
          </a:schemeClr>
        </a:solidFill>
        <a:effectLst/>
      </p:bgPr>
    </p:bg>
    <p:spTree>
      <p:nvGrpSpPr>
        <p:cNvPr id="1" name=""/>
        <p:cNvGrpSpPr/>
        <p:nvPr/>
      </p:nvGrpSpPr>
      <p:grpSpPr>
        <a:xfrm>
          <a:off x="0" y="0"/>
          <a:ext cx="0" cy="0"/>
          <a:chOff x="0" y="0"/>
          <a:chExt cx="0" cy="0"/>
        </a:xfrm>
      </p:grpSpPr>
      <p:sp>
        <p:nvSpPr>
          <p:cNvPr id="2053" name="Rectangle 5"/>
          <p:cNvSpPr>
            <a:spLocks noChangeArrowheads="1"/>
          </p:cNvSpPr>
          <p:nvPr/>
        </p:nvSpPr>
        <p:spPr bwMode="auto">
          <a:xfrm>
            <a:off x="8197850" y="468313"/>
            <a:ext cx="29632275" cy="421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91402" tIns="45701" rIns="91402" bIns="45701">
            <a:spAutoFit/>
          </a:bodyPr>
          <a:lstStyle/>
          <a:p>
            <a:pPr algn="ctr">
              <a:spcBef>
                <a:spcPct val="50000"/>
              </a:spcBef>
              <a:defRPr/>
            </a:pPr>
            <a:r>
              <a:rPr lang="en-US" sz="8600" dirty="0">
                <a:latin typeface="Arial Black" charset="0"/>
                <a:cs typeface="+mn-cs"/>
              </a:rPr>
              <a:t>Teachers, Students, and Parents Engaging in Open-Ended Mathematics</a:t>
            </a:r>
          </a:p>
          <a:p>
            <a:pPr algn="ctr" eaLnBrk="0" hangingPunct="0">
              <a:defRPr/>
            </a:pPr>
            <a:r>
              <a:rPr lang="en-US" sz="4800" b="1" dirty="0">
                <a:latin typeface="Arial" charset="0"/>
                <a:cs typeface="+mn-cs"/>
              </a:rPr>
              <a:t>School Improvement Plan</a:t>
            </a:r>
          </a:p>
          <a:p>
            <a:pPr algn="ctr" eaLnBrk="0" hangingPunct="0">
              <a:defRPr/>
            </a:pPr>
            <a:r>
              <a:rPr lang="en-US" sz="4800" b="1" dirty="0">
                <a:latin typeface="Arial" charset="0"/>
                <a:cs typeface="+mn-cs"/>
              </a:rPr>
              <a:t>Greenway Elementary </a:t>
            </a:r>
            <a:r>
              <a:rPr lang="en-US" sz="4800" b="1" dirty="0" smtClean="0">
                <a:latin typeface="Arial" charset="0"/>
                <a:cs typeface="+mn-cs"/>
              </a:rPr>
              <a:t>2013-14</a:t>
            </a:r>
            <a:endParaRPr lang="en-US" sz="3400" b="1" dirty="0">
              <a:latin typeface="Arial" charset="0"/>
              <a:cs typeface="+mn-cs"/>
            </a:endParaRPr>
          </a:p>
        </p:txBody>
      </p:sp>
      <p:sp>
        <p:nvSpPr>
          <p:cNvPr id="2082" name="Text Box 34"/>
          <p:cNvSpPr txBox="1">
            <a:spLocks noChangeArrowheads="1"/>
          </p:cNvSpPr>
          <p:nvPr/>
        </p:nvSpPr>
        <p:spPr bwMode="auto">
          <a:xfrm>
            <a:off x="22271038" y="5638800"/>
            <a:ext cx="9983787" cy="609600"/>
          </a:xfrm>
          <a:prstGeom prst="rect">
            <a:avLst/>
          </a:prstGeom>
          <a:solidFill>
            <a:srgbClr val="0034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91426" tIns="45710" rIns="91426" bIns="45710">
            <a:spAutoFit/>
          </a:bodyPr>
          <a:lstStyle/>
          <a:p>
            <a:pPr eaLnBrk="0" hangingPunct="0">
              <a:spcBef>
                <a:spcPct val="50000"/>
              </a:spcBef>
              <a:defRPr/>
            </a:pPr>
            <a:r>
              <a:rPr lang="en-US" sz="3400" b="1" dirty="0">
                <a:solidFill>
                  <a:schemeClr val="bg1"/>
                </a:solidFill>
                <a:cs typeface="+mn-cs"/>
              </a:rPr>
              <a:t>      </a:t>
            </a:r>
            <a:r>
              <a:rPr lang="en-US" sz="3400" b="1" dirty="0" smtClean="0">
                <a:solidFill>
                  <a:schemeClr val="bg1"/>
                </a:solidFill>
                <a:cs typeface="+mn-cs"/>
              </a:rPr>
              <a:t>Problem Solving as a Process</a:t>
            </a:r>
            <a:endParaRPr lang="en-US" sz="3400" b="1" dirty="0">
              <a:solidFill>
                <a:schemeClr val="bg1"/>
              </a:solidFill>
              <a:cs typeface="+mn-cs"/>
            </a:endParaRPr>
          </a:p>
        </p:txBody>
      </p:sp>
      <p:sp>
        <p:nvSpPr>
          <p:cNvPr id="2091" name="Text Box 43"/>
          <p:cNvSpPr txBox="1">
            <a:spLocks noChangeArrowheads="1"/>
          </p:cNvSpPr>
          <p:nvPr/>
        </p:nvSpPr>
        <p:spPr bwMode="auto">
          <a:xfrm>
            <a:off x="33078738" y="26970038"/>
            <a:ext cx="9974262" cy="609600"/>
          </a:xfrm>
          <a:prstGeom prst="rect">
            <a:avLst/>
          </a:prstGeom>
          <a:solidFill>
            <a:srgbClr val="0034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91426" tIns="45710" rIns="91426" bIns="45710">
            <a:spAutoFit/>
          </a:bodyPr>
          <a:lstStyle/>
          <a:p>
            <a:pPr eaLnBrk="0" hangingPunct="0">
              <a:spcBef>
                <a:spcPct val="50000"/>
              </a:spcBef>
              <a:defRPr/>
            </a:pPr>
            <a:r>
              <a:rPr lang="en-US" sz="2400" b="1" dirty="0">
                <a:solidFill>
                  <a:schemeClr val="bg1"/>
                </a:solidFill>
                <a:cs typeface="+mn-cs"/>
              </a:rPr>
              <a:t>         </a:t>
            </a:r>
            <a:r>
              <a:rPr lang="en-US" sz="3400" b="1" dirty="0">
                <a:solidFill>
                  <a:schemeClr val="bg1"/>
                </a:solidFill>
                <a:cs typeface="+mn-cs"/>
              </a:rPr>
              <a:t>References</a:t>
            </a:r>
          </a:p>
        </p:txBody>
      </p:sp>
      <p:sp>
        <p:nvSpPr>
          <p:cNvPr id="2059" name="Text Box 11"/>
          <p:cNvSpPr txBox="1">
            <a:spLocks noChangeArrowheads="1"/>
          </p:cNvSpPr>
          <p:nvPr/>
        </p:nvSpPr>
        <p:spPr bwMode="auto">
          <a:xfrm>
            <a:off x="685800" y="18838801"/>
            <a:ext cx="9983788" cy="615533"/>
          </a:xfrm>
          <a:prstGeom prst="rect">
            <a:avLst/>
          </a:prstGeom>
          <a:solidFill>
            <a:srgbClr val="0034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91426" tIns="45710" rIns="91426" bIns="45710">
            <a:spAutoFit/>
          </a:bodyPr>
          <a:lstStyle/>
          <a:p>
            <a:pPr eaLnBrk="0" hangingPunct="0">
              <a:spcBef>
                <a:spcPct val="50000"/>
              </a:spcBef>
              <a:defRPr/>
            </a:pPr>
            <a:r>
              <a:rPr lang="en-US" dirty="0">
                <a:cs typeface="+mn-cs"/>
              </a:rPr>
              <a:t>       </a:t>
            </a:r>
            <a:r>
              <a:rPr lang="en-US" sz="3400" b="1" dirty="0" smtClean="0">
                <a:solidFill>
                  <a:schemeClr val="bg1"/>
                </a:solidFill>
                <a:cs typeface="+mn-cs"/>
              </a:rPr>
              <a:t>Why Open-ended Math?</a:t>
            </a:r>
            <a:endParaRPr lang="en-US" sz="3400" b="1" dirty="0">
              <a:solidFill>
                <a:schemeClr val="bg1"/>
              </a:solidFill>
              <a:cs typeface="+mn-cs"/>
            </a:endParaRPr>
          </a:p>
        </p:txBody>
      </p:sp>
      <p:sp>
        <p:nvSpPr>
          <p:cNvPr id="2055" name="Text Box 7"/>
          <p:cNvSpPr txBox="1">
            <a:spLocks noChangeArrowheads="1"/>
          </p:cNvSpPr>
          <p:nvPr/>
        </p:nvSpPr>
        <p:spPr bwMode="auto">
          <a:xfrm>
            <a:off x="684213" y="5638800"/>
            <a:ext cx="9983787" cy="615950"/>
          </a:xfrm>
          <a:prstGeom prst="rect">
            <a:avLst/>
          </a:prstGeom>
          <a:solidFill>
            <a:srgbClr val="0034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91426" tIns="45710" rIns="91426" bIns="45710">
            <a:spAutoFit/>
          </a:bodyPr>
          <a:lstStyle/>
          <a:p>
            <a:pPr eaLnBrk="0" hangingPunct="0">
              <a:spcBef>
                <a:spcPct val="50000"/>
              </a:spcBef>
              <a:defRPr/>
            </a:pPr>
            <a:r>
              <a:rPr lang="en-US" sz="2400" b="1" dirty="0">
                <a:solidFill>
                  <a:schemeClr val="bg1"/>
                </a:solidFill>
                <a:cs typeface="+mn-cs"/>
              </a:rPr>
              <a:t>        </a:t>
            </a:r>
            <a:r>
              <a:rPr lang="en-US" sz="3400" b="1" dirty="0">
                <a:solidFill>
                  <a:schemeClr val="bg1"/>
                </a:solidFill>
                <a:cs typeface="+mn-cs"/>
              </a:rPr>
              <a:t>Demographics</a:t>
            </a:r>
          </a:p>
        </p:txBody>
      </p:sp>
      <p:sp>
        <p:nvSpPr>
          <p:cNvPr id="2075" name="Text Box 27"/>
          <p:cNvSpPr txBox="1">
            <a:spLocks noChangeArrowheads="1"/>
          </p:cNvSpPr>
          <p:nvPr/>
        </p:nvSpPr>
        <p:spPr bwMode="auto">
          <a:xfrm>
            <a:off x="11444641" y="5659086"/>
            <a:ext cx="9993312" cy="609600"/>
          </a:xfrm>
          <a:prstGeom prst="rect">
            <a:avLst/>
          </a:prstGeom>
          <a:solidFill>
            <a:srgbClr val="0034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91426" tIns="45710" rIns="91426" bIns="45710">
            <a:spAutoFit/>
          </a:bodyPr>
          <a:lstStyle/>
          <a:p>
            <a:pPr eaLnBrk="0" hangingPunct="0">
              <a:spcBef>
                <a:spcPct val="50000"/>
              </a:spcBef>
              <a:defRPr/>
            </a:pPr>
            <a:r>
              <a:rPr lang="en-US" sz="3400" b="1" dirty="0" smtClean="0">
                <a:solidFill>
                  <a:schemeClr val="bg1"/>
                </a:solidFill>
                <a:cs typeface="+mn-cs"/>
              </a:rPr>
              <a:t>    Goals and Outcomes</a:t>
            </a:r>
            <a:endParaRPr lang="en-US" sz="3400" b="1" dirty="0">
              <a:solidFill>
                <a:schemeClr val="bg1"/>
              </a:solidFill>
              <a:cs typeface="+mn-cs"/>
            </a:endParaRPr>
          </a:p>
        </p:txBody>
      </p:sp>
      <p:sp>
        <p:nvSpPr>
          <p:cNvPr id="2168" name="Text Box 120"/>
          <p:cNvSpPr txBox="1">
            <a:spLocks noChangeArrowheads="1"/>
          </p:cNvSpPr>
          <p:nvPr/>
        </p:nvSpPr>
        <p:spPr bwMode="auto">
          <a:xfrm>
            <a:off x="11500380" y="18850076"/>
            <a:ext cx="20762912" cy="615533"/>
          </a:xfrm>
          <a:prstGeom prst="rect">
            <a:avLst/>
          </a:prstGeom>
          <a:solidFill>
            <a:srgbClr val="0034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91426" tIns="45710" rIns="91426" bIns="45710">
            <a:spAutoFit/>
          </a:bodyPr>
          <a:lstStyle/>
          <a:p>
            <a:pPr eaLnBrk="0" hangingPunct="0">
              <a:spcBef>
                <a:spcPct val="50000"/>
              </a:spcBef>
              <a:defRPr/>
            </a:pPr>
            <a:r>
              <a:rPr lang="en-US" sz="2400" b="1" dirty="0">
                <a:solidFill>
                  <a:schemeClr val="bg1"/>
                </a:solidFill>
                <a:cs typeface="+mn-cs"/>
              </a:rPr>
              <a:t>    </a:t>
            </a:r>
            <a:r>
              <a:rPr lang="en-US" sz="2400" b="1" dirty="0" smtClean="0">
                <a:solidFill>
                  <a:schemeClr val="bg1"/>
                </a:solidFill>
                <a:cs typeface="+mn-cs"/>
              </a:rPr>
              <a:t>   </a:t>
            </a:r>
            <a:r>
              <a:rPr lang="en-US" sz="3400" b="1" dirty="0" smtClean="0">
                <a:solidFill>
                  <a:schemeClr val="bg1"/>
                </a:solidFill>
                <a:cs typeface="+mn-cs"/>
              </a:rPr>
              <a:t>Problem-Solving Process: Writing</a:t>
            </a:r>
            <a:r>
              <a:rPr lang="en-US" sz="3400" b="1" dirty="0" smtClean="0">
                <a:solidFill>
                  <a:schemeClr val="bg1"/>
                </a:solidFill>
                <a:cs typeface="+mn-cs"/>
              </a:rPr>
              <a:t>/Solving/Sharing</a:t>
            </a:r>
            <a:r>
              <a:rPr lang="en-US" sz="3400" b="1" dirty="0" smtClean="0">
                <a:solidFill>
                  <a:schemeClr val="bg1"/>
                </a:solidFill>
                <a:cs typeface="+mn-cs"/>
              </a:rPr>
              <a:t>/Scoring</a:t>
            </a:r>
            <a:endParaRPr lang="en-US" sz="3400" b="1" dirty="0">
              <a:solidFill>
                <a:schemeClr val="bg1"/>
              </a:solidFill>
              <a:cs typeface="+mn-cs"/>
            </a:endParaRPr>
          </a:p>
        </p:txBody>
      </p:sp>
      <p:sp>
        <p:nvSpPr>
          <p:cNvPr id="2375" name="Text Box 327"/>
          <p:cNvSpPr txBox="1">
            <a:spLocks noChangeArrowheads="1"/>
          </p:cNvSpPr>
          <p:nvPr/>
        </p:nvSpPr>
        <p:spPr bwMode="auto">
          <a:xfrm>
            <a:off x="1177925" y="6604000"/>
            <a:ext cx="18415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defRPr/>
            </a:pPr>
            <a:endParaRPr lang="en-US" dirty="0">
              <a:cs typeface="+mn-cs"/>
            </a:endParaRPr>
          </a:p>
        </p:txBody>
      </p:sp>
      <p:sp>
        <p:nvSpPr>
          <p:cNvPr id="2376" name="Text Box 328"/>
          <p:cNvSpPr txBox="1">
            <a:spLocks noChangeArrowheads="1"/>
          </p:cNvSpPr>
          <p:nvPr/>
        </p:nvSpPr>
        <p:spPr bwMode="auto">
          <a:xfrm>
            <a:off x="1254125" y="6564313"/>
            <a:ext cx="8669338" cy="117416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defRPr/>
            </a:pPr>
            <a:r>
              <a:rPr lang="en-US" sz="2800" dirty="0">
                <a:cs typeface="+mn-cs"/>
              </a:rPr>
              <a:t>Greenway Elementary is located in Beaverton, Oregon.  It is part of the Beaverton School District.  The School opened in 1980 and currently serves 450 students.</a:t>
            </a:r>
          </a:p>
          <a:p>
            <a:pPr>
              <a:defRPr/>
            </a:pPr>
            <a:endParaRPr lang="en-US" sz="2800" dirty="0">
              <a:cs typeface="+mn-cs"/>
            </a:endParaRPr>
          </a:p>
          <a:p>
            <a:pPr>
              <a:defRPr/>
            </a:pPr>
            <a:r>
              <a:rPr lang="en-US" sz="2800" dirty="0">
                <a:cs typeface="+mn-cs"/>
              </a:rPr>
              <a:t>Greenway qualifies for Title 1 services based on the number of students under the poverty line. </a:t>
            </a:r>
            <a:r>
              <a:rPr lang="en-US" sz="2800" dirty="0" smtClean="0">
                <a:cs typeface="+mn-cs"/>
              </a:rPr>
              <a:t> The school has seen a dramatic shift in family Socioeconomic levels in the last 10 years.  In 2002, only 30% of the students qualified for free and reduced lunch.  Currently 71% of Greenway students qualify for free and reduced lunch. </a:t>
            </a:r>
          </a:p>
          <a:p>
            <a:pPr>
              <a:defRPr/>
            </a:pPr>
            <a:endParaRPr lang="en-US" sz="2800" dirty="0" smtClean="0">
              <a:cs typeface="+mn-cs"/>
            </a:endParaRPr>
          </a:p>
          <a:p>
            <a:pPr>
              <a:defRPr/>
            </a:pPr>
            <a:r>
              <a:rPr lang="en-US" sz="2800" u="sng" dirty="0" smtClean="0">
                <a:cs typeface="+mn-cs"/>
              </a:rPr>
              <a:t>Demographics</a:t>
            </a:r>
            <a:r>
              <a:rPr lang="en-US" sz="2800" dirty="0" smtClean="0">
                <a:cs typeface="+mn-cs"/>
              </a:rPr>
              <a:t>:</a:t>
            </a:r>
            <a:endParaRPr lang="en-US" sz="2800" dirty="0">
              <a:cs typeface="+mn-cs"/>
            </a:endParaRPr>
          </a:p>
          <a:p>
            <a:pPr>
              <a:defRPr/>
            </a:pPr>
            <a:r>
              <a:rPr lang="en-US" sz="2800" dirty="0"/>
              <a:t>American Indian 2% </a:t>
            </a:r>
            <a:endParaRPr lang="en-US" sz="2800" dirty="0" smtClean="0"/>
          </a:p>
          <a:p>
            <a:pPr>
              <a:defRPr/>
            </a:pPr>
            <a:r>
              <a:rPr lang="en-US" sz="2800" dirty="0" smtClean="0"/>
              <a:t>Asian </a:t>
            </a:r>
            <a:r>
              <a:rPr lang="en-US" sz="2800" dirty="0"/>
              <a:t>or Pacific Islander 5</a:t>
            </a:r>
            <a:r>
              <a:rPr lang="en-US" sz="2800" dirty="0" smtClean="0"/>
              <a:t>%</a:t>
            </a:r>
          </a:p>
          <a:p>
            <a:pPr>
              <a:defRPr/>
            </a:pPr>
            <a:r>
              <a:rPr lang="en-US" sz="2800" dirty="0" smtClean="0"/>
              <a:t>Black </a:t>
            </a:r>
            <a:r>
              <a:rPr lang="en-US" sz="2800" dirty="0"/>
              <a:t>2% </a:t>
            </a:r>
            <a:endParaRPr lang="en-US" sz="2800" dirty="0" smtClean="0"/>
          </a:p>
          <a:p>
            <a:pPr>
              <a:defRPr/>
            </a:pPr>
            <a:r>
              <a:rPr lang="en-US" sz="2800" dirty="0" smtClean="0"/>
              <a:t>Hispanic </a:t>
            </a:r>
            <a:r>
              <a:rPr lang="en-US" sz="2800" dirty="0"/>
              <a:t>46% </a:t>
            </a:r>
            <a:endParaRPr lang="en-US" sz="2800" dirty="0" smtClean="0"/>
          </a:p>
          <a:p>
            <a:pPr>
              <a:defRPr/>
            </a:pPr>
            <a:r>
              <a:rPr lang="en-US" sz="2800" dirty="0" smtClean="0"/>
              <a:t>White </a:t>
            </a:r>
            <a:r>
              <a:rPr lang="en-US" sz="2800" dirty="0"/>
              <a:t>40% </a:t>
            </a:r>
            <a:endParaRPr lang="en-US" sz="2800" dirty="0" smtClean="0"/>
          </a:p>
          <a:p>
            <a:pPr>
              <a:defRPr/>
            </a:pPr>
            <a:r>
              <a:rPr lang="en-US" sz="2800" dirty="0" smtClean="0"/>
              <a:t>Multiple </a:t>
            </a:r>
            <a:r>
              <a:rPr lang="en-US" sz="2800" dirty="0"/>
              <a:t>Categories Selected 5</a:t>
            </a:r>
            <a:r>
              <a:rPr lang="en-US" sz="2800" dirty="0" smtClean="0"/>
              <a:t>%</a:t>
            </a:r>
          </a:p>
          <a:p>
            <a:pPr>
              <a:defRPr/>
            </a:pPr>
            <a:endParaRPr lang="en-US" sz="2800" dirty="0">
              <a:cs typeface="+mn-cs"/>
            </a:endParaRPr>
          </a:p>
          <a:p>
            <a:pPr>
              <a:defRPr/>
            </a:pPr>
            <a:r>
              <a:rPr lang="en-US" sz="2800" dirty="0" smtClean="0">
                <a:cs typeface="+mn-cs"/>
              </a:rPr>
              <a:t>The Oregon Report Card Overall Rating for Greenway is “Outstanding.”  Greenway has been identified as a “Model” school based on “closing the achievement gap” criteria under AYP. </a:t>
            </a:r>
            <a:endParaRPr lang="en-US" sz="2800" dirty="0">
              <a:cs typeface="+mn-cs"/>
            </a:endParaRPr>
          </a:p>
          <a:p>
            <a:pPr>
              <a:defRPr/>
            </a:pPr>
            <a:endParaRPr lang="en-US" sz="2800" b="1" dirty="0">
              <a:cs typeface="+mn-cs"/>
            </a:endParaRPr>
          </a:p>
          <a:p>
            <a:pPr>
              <a:defRPr/>
            </a:pPr>
            <a:r>
              <a:rPr lang="en-US" sz="2800" dirty="0" smtClean="0">
                <a:cs typeface="+mn-cs"/>
              </a:rPr>
              <a:t>Greenway has been working to improve family participation in after-school events.</a:t>
            </a:r>
            <a:endParaRPr lang="en-US" sz="2800" dirty="0">
              <a:cs typeface="+mn-cs"/>
            </a:endParaRPr>
          </a:p>
          <a:p>
            <a:pPr>
              <a:defRPr/>
            </a:pPr>
            <a:endParaRPr lang="en-US" dirty="0">
              <a:cs typeface="+mn-cs"/>
            </a:endParaRPr>
          </a:p>
        </p:txBody>
      </p:sp>
      <p:sp>
        <p:nvSpPr>
          <p:cNvPr id="2384" name="Text Box 336"/>
          <p:cNvSpPr txBox="1">
            <a:spLocks noChangeArrowheads="1"/>
          </p:cNvSpPr>
          <p:nvPr/>
        </p:nvSpPr>
        <p:spPr bwMode="auto">
          <a:xfrm>
            <a:off x="33091438" y="5651500"/>
            <a:ext cx="9983787" cy="609600"/>
          </a:xfrm>
          <a:prstGeom prst="rect">
            <a:avLst/>
          </a:prstGeom>
          <a:solidFill>
            <a:srgbClr val="0034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91426" tIns="45710" rIns="91426" bIns="45710">
            <a:spAutoFit/>
          </a:bodyPr>
          <a:lstStyle/>
          <a:p>
            <a:pPr eaLnBrk="0" hangingPunct="0">
              <a:spcBef>
                <a:spcPct val="50000"/>
              </a:spcBef>
              <a:defRPr/>
            </a:pPr>
            <a:r>
              <a:rPr lang="en-US" sz="2400" b="1" dirty="0">
                <a:solidFill>
                  <a:schemeClr val="bg1"/>
                </a:solidFill>
                <a:cs typeface="+mn-cs"/>
              </a:rPr>
              <a:t>         </a:t>
            </a:r>
            <a:r>
              <a:rPr lang="en-US" sz="3400" b="1" dirty="0" smtClean="0">
                <a:solidFill>
                  <a:schemeClr val="bg1"/>
                </a:solidFill>
                <a:cs typeface="+mn-cs"/>
              </a:rPr>
              <a:t>Parent Nights</a:t>
            </a:r>
            <a:endParaRPr lang="en-US" sz="3400" b="1" dirty="0">
              <a:solidFill>
                <a:schemeClr val="bg1"/>
              </a:solidFill>
              <a:cs typeface="+mn-cs"/>
            </a:endParaRPr>
          </a:p>
        </p:txBody>
      </p:sp>
      <p:pic>
        <p:nvPicPr>
          <p:cNvPr id="6211"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8809613" y="1047750"/>
            <a:ext cx="3022600" cy="2989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12"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55625" y="1660525"/>
            <a:ext cx="7877175" cy="2033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135908" y="19628888"/>
            <a:ext cx="9087263" cy="11695507"/>
          </a:xfrm>
          <a:prstGeom prst="rect">
            <a:avLst/>
          </a:prstGeom>
          <a:noFill/>
        </p:spPr>
        <p:txBody>
          <a:bodyPr wrap="square" rtlCol="0">
            <a:spAutoFit/>
          </a:bodyPr>
          <a:lstStyle/>
          <a:p>
            <a:r>
              <a:rPr lang="en-US" dirty="0"/>
              <a:t>Two year testing data reveal at 10% difference between </a:t>
            </a:r>
            <a:r>
              <a:rPr lang="en-US" dirty="0" smtClean="0"/>
              <a:t>Greenway students </a:t>
            </a:r>
            <a:r>
              <a:rPr lang="en-US" dirty="0"/>
              <a:t>meeting or exceeding the OAKS reading test (</a:t>
            </a:r>
            <a:r>
              <a:rPr lang="en-US" dirty="0" smtClean="0"/>
              <a:t>80%</a:t>
            </a:r>
            <a:r>
              <a:rPr lang="en-US" dirty="0"/>
              <a:t>) compared to those meeting or exceeding the OAKS math test (</a:t>
            </a:r>
            <a:r>
              <a:rPr lang="en-US" dirty="0" smtClean="0"/>
              <a:t>70%</a:t>
            </a:r>
            <a:r>
              <a:rPr lang="en-US" dirty="0"/>
              <a:t>).  </a:t>
            </a:r>
            <a:endParaRPr lang="en-US" dirty="0" smtClean="0"/>
          </a:p>
          <a:p>
            <a:endParaRPr lang="en-US" dirty="0" smtClean="0"/>
          </a:p>
          <a:p>
            <a:r>
              <a:rPr lang="en-US" dirty="0" smtClean="0"/>
              <a:t>1</a:t>
            </a:r>
            <a:r>
              <a:rPr lang="en-US" baseline="30000" dirty="0" smtClean="0"/>
              <a:t>st</a:t>
            </a:r>
            <a:r>
              <a:rPr lang="en-US" dirty="0" smtClean="0"/>
              <a:t> through 5</a:t>
            </a:r>
            <a:r>
              <a:rPr lang="en-US" baseline="30000" dirty="0" smtClean="0"/>
              <a:t>th</a:t>
            </a:r>
            <a:r>
              <a:rPr lang="en-US" dirty="0" smtClean="0"/>
              <a:t> grade students at Greenway use the “Everyday Math” curriculum.  District and school staff surveys have been asked to identify strengths and weaknesses of this curriculum.  The biggest area of weakness reported was </a:t>
            </a:r>
            <a:r>
              <a:rPr lang="en-US" dirty="0" smtClean="0"/>
              <a:t>open</a:t>
            </a:r>
            <a:r>
              <a:rPr lang="en-US" dirty="0" smtClean="0"/>
              <a:t>-ended problem solving.  </a:t>
            </a:r>
          </a:p>
          <a:p>
            <a:endParaRPr lang="en-US" dirty="0" smtClean="0"/>
          </a:p>
          <a:p>
            <a:r>
              <a:rPr lang="en-US" dirty="0" smtClean="0"/>
              <a:t>“Everyday Math” </a:t>
            </a:r>
            <a:r>
              <a:rPr lang="en-US" dirty="0" smtClean="0"/>
              <a:t>employs a spiraling model of repeated and distributed practice.  Students are exposed to a concept for a short period of time and then revisit it later in the year.  This model can be very effective for many types of learning styles, but it offers little opportunity for students to explore topics deeply and communicate their understanding of them. </a:t>
            </a:r>
            <a:endParaRPr lang="en-US" dirty="0"/>
          </a:p>
          <a:p>
            <a:endParaRPr lang="en-US" dirty="0"/>
          </a:p>
          <a:p>
            <a:r>
              <a:rPr lang="en-US" dirty="0" smtClean="0"/>
              <a:t>“Everyday Math” </a:t>
            </a:r>
            <a:r>
              <a:rPr lang="en-US" dirty="0" smtClean="0"/>
              <a:t>does provide open-ended problem solving opportunities on unit assessments, however there are several problems relying on these prompts</a:t>
            </a:r>
          </a:p>
          <a:p>
            <a:pPr marL="514350" indent="-514350">
              <a:buAutoNum type="arabicPeriod"/>
            </a:pPr>
            <a:r>
              <a:rPr lang="en-US" dirty="0" smtClean="0"/>
              <a:t>Unit assessments only occur </a:t>
            </a:r>
            <a:r>
              <a:rPr lang="en-US" dirty="0" smtClean="0"/>
              <a:t>monthly.</a:t>
            </a:r>
            <a:endParaRPr lang="en-US" dirty="0" smtClean="0"/>
          </a:p>
          <a:p>
            <a:pPr marL="514350" indent="-514350">
              <a:buAutoNum type="arabicPeriod"/>
            </a:pPr>
            <a:r>
              <a:rPr lang="en-US" dirty="0" smtClean="0"/>
              <a:t>The prompts only vaguely connect to the </a:t>
            </a:r>
            <a:r>
              <a:rPr lang="en-US" dirty="0" smtClean="0"/>
              <a:t>unit.</a:t>
            </a:r>
            <a:endParaRPr lang="en-US" dirty="0" smtClean="0"/>
          </a:p>
          <a:p>
            <a:pPr marL="514350" indent="-514350">
              <a:buAutoNum type="arabicPeriod"/>
            </a:pPr>
            <a:r>
              <a:rPr lang="en-US" dirty="0" smtClean="0"/>
              <a:t>The prompts are often multi-stepped and are word-</a:t>
            </a:r>
            <a:r>
              <a:rPr lang="en-US" dirty="0" smtClean="0"/>
              <a:t>heavy.</a:t>
            </a:r>
            <a:endParaRPr lang="en-US" dirty="0" smtClean="0"/>
          </a:p>
          <a:p>
            <a:pPr marL="514350" indent="-514350">
              <a:buAutoNum type="arabicPeriod"/>
            </a:pPr>
            <a:r>
              <a:rPr lang="en-US" dirty="0" smtClean="0"/>
              <a:t>The prompts do no cleanly match Common Core </a:t>
            </a:r>
            <a:r>
              <a:rPr lang="en-US" dirty="0" smtClean="0"/>
              <a:t>Standards.</a:t>
            </a:r>
            <a:endParaRPr lang="en-US" dirty="0"/>
          </a:p>
          <a:p>
            <a:endParaRPr lang="en-US" dirty="0"/>
          </a:p>
        </p:txBody>
      </p:sp>
      <p:sp>
        <p:nvSpPr>
          <p:cNvPr id="4" name="TextBox 3"/>
          <p:cNvSpPr txBox="1"/>
          <p:nvPr/>
        </p:nvSpPr>
        <p:spPr>
          <a:xfrm>
            <a:off x="11810858" y="6519124"/>
            <a:ext cx="9313221" cy="12141782"/>
          </a:xfrm>
          <a:prstGeom prst="rect">
            <a:avLst/>
          </a:prstGeom>
          <a:noFill/>
        </p:spPr>
        <p:txBody>
          <a:bodyPr wrap="square" rtlCol="0">
            <a:spAutoFit/>
          </a:bodyPr>
          <a:lstStyle/>
          <a:p>
            <a:r>
              <a:rPr lang="en-US" dirty="0" smtClean="0"/>
              <a:t>Students will Increase </a:t>
            </a:r>
            <a:r>
              <a:rPr lang="en-US" dirty="0"/>
              <a:t>mathematical fluency through teachers, parents, and students engaging in open-ended math activities.</a:t>
            </a:r>
          </a:p>
          <a:p>
            <a:endParaRPr lang="en-US" dirty="0" smtClean="0"/>
          </a:p>
          <a:p>
            <a:r>
              <a:rPr lang="en-US" dirty="0"/>
              <a:t>The Beaverton School District has implemented late start Wednesdays to allow for Learning Team </a:t>
            </a:r>
            <a:r>
              <a:rPr lang="en-US" dirty="0" smtClean="0"/>
              <a:t>time.  Greenway will use this time to discuss, write, enter data, and </a:t>
            </a:r>
            <a:r>
              <a:rPr lang="en-US" dirty="0"/>
              <a:t>score open-ended prompts weekly throughout the </a:t>
            </a:r>
            <a:r>
              <a:rPr lang="en-US" dirty="0" smtClean="0"/>
              <a:t>year.  These </a:t>
            </a:r>
            <a:r>
              <a:rPr lang="en-US" dirty="0"/>
              <a:t>prompts will be aligned to the Common Core Standards and will be written by teachers to match themes (mathematics, science, social studies, art, etc.) that are currently being studied.  </a:t>
            </a:r>
          </a:p>
          <a:p>
            <a:r>
              <a:rPr lang="en-US" dirty="0"/>
              <a:t> </a:t>
            </a:r>
          </a:p>
          <a:p>
            <a:r>
              <a:rPr lang="en-US" u="sng" dirty="0"/>
              <a:t>Measures:</a:t>
            </a:r>
          </a:p>
          <a:p>
            <a:r>
              <a:rPr lang="en-US" dirty="0"/>
              <a:t>EasyCBM scores</a:t>
            </a:r>
          </a:p>
          <a:p>
            <a:r>
              <a:rPr lang="en-US" dirty="0"/>
              <a:t>State Assessment scores</a:t>
            </a:r>
          </a:p>
          <a:p>
            <a:r>
              <a:rPr lang="en-US" dirty="0"/>
              <a:t>Open-ended </a:t>
            </a:r>
            <a:r>
              <a:rPr lang="en-US" dirty="0" smtClean="0"/>
              <a:t>“Benchmark” scores</a:t>
            </a:r>
          </a:p>
          <a:p>
            <a:r>
              <a:rPr lang="en-US" dirty="0" smtClean="0"/>
              <a:t>Parental involvement</a:t>
            </a:r>
          </a:p>
          <a:p>
            <a:endParaRPr lang="en-US" dirty="0" smtClean="0"/>
          </a:p>
          <a:p>
            <a:r>
              <a:rPr lang="en-US" u="sng" dirty="0" smtClean="0"/>
              <a:t>Intended Outcomes:</a:t>
            </a:r>
          </a:p>
          <a:p>
            <a:endParaRPr lang="en-US" u="sng" dirty="0"/>
          </a:p>
          <a:p>
            <a:pPr marL="457200" indent="-457200">
              <a:buFont typeface="Arial"/>
              <a:buChar char="•"/>
            </a:pPr>
            <a:r>
              <a:rPr lang="en-US" dirty="0" smtClean="0"/>
              <a:t>Students will show greater progression between Fall, Winter, and Spring EasyCBM benchmark scores.  </a:t>
            </a:r>
          </a:p>
          <a:p>
            <a:pPr marL="457200" indent="-457200">
              <a:buFont typeface="Arial"/>
              <a:buChar char="•"/>
            </a:pPr>
            <a:r>
              <a:rPr lang="en-US" dirty="0" smtClean="0"/>
              <a:t>Students will achieve higher scores on State Assessments.</a:t>
            </a:r>
          </a:p>
          <a:p>
            <a:pPr marL="457200" indent="-457200">
              <a:buFont typeface="Arial"/>
              <a:buChar char="•"/>
            </a:pPr>
            <a:r>
              <a:rPr lang="en-US" dirty="0" smtClean="0"/>
              <a:t>Students will show a progression on open-ended Benchmark prompts.</a:t>
            </a:r>
          </a:p>
          <a:p>
            <a:pPr marL="457200" indent="-457200">
              <a:buFont typeface="Arial"/>
              <a:buChar char="•"/>
            </a:pPr>
            <a:r>
              <a:rPr lang="en-US" dirty="0" smtClean="0"/>
              <a:t>Parents will attend after school events with greater </a:t>
            </a:r>
            <a:r>
              <a:rPr lang="en-US" dirty="0" smtClean="0"/>
              <a:t>regularity.</a:t>
            </a:r>
            <a:endParaRPr lang="en-US" dirty="0" smtClean="0"/>
          </a:p>
          <a:p>
            <a:endParaRPr lang="en-US" dirty="0"/>
          </a:p>
          <a:p>
            <a:endParaRPr lang="en-US" dirty="0"/>
          </a:p>
        </p:txBody>
      </p:sp>
      <p:sp>
        <p:nvSpPr>
          <p:cNvPr id="5" name="TextBox 4"/>
          <p:cNvSpPr txBox="1"/>
          <p:nvPr/>
        </p:nvSpPr>
        <p:spPr>
          <a:xfrm>
            <a:off x="22563395" y="6582622"/>
            <a:ext cx="9228555" cy="12588058"/>
          </a:xfrm>
          <a:prstGeom prst="rect">
            <a:avLst/>
          </a:prstGeom>
          <a:noFill/>
        </p:spPr>
        <p:txBody>
          <a:bodyPr wrap="square" rtlCol="0">
            <a:spAutoFit/>
          </a:bodyPr>
          <a:lstStyle/>
          <a:p>
            <a:r>
              <a:rPr lang="en-US" dirty="0" smtClean="0"/>
              <a:t>Problem Solving is a process that evolves slowly over time.  In order for students to develop effective problem solving skills, teachers must create a culture that emphasizes problem solving, provide students enough opportunities to practice, and engage in conversation and provide feedback to students about their work.</a:t>
            </a:r>
          </a:p>
          <a:p>
            <a:endParaRPr lang="en-US" dirty="0" smtClean="0"/>
          </a:p>
          <a:p>
            <a:r>
              <a:rPr lang="en-US" u="sng" dirty="0" smtClean="0"/>
              <a:t>All Classroom teachers will dedicate one day a week for open-ended problem solving</a:t>
            </a:r>
            <a:r>
              <a:rPr lang="en-US" dirty="0" smtClean="0"/>
              <a:t>.  “Everyday Math” allows for a Friday differentiation day, so teachers will still have ample opportunity to teach all the units during the year.  </a:t>
            </a:r>
          </a:p>
          <a:p>
            <a:endParaRPr lang="en-US" dirty="0" smtClean="0"/>
          </a:p>
          <a:p>
            <a:r>
              <a:rPr lang="en-US" dirty="0" smtClean="0"/>
              <a:t>Problem Solving is not always linear.  While all students should initially have a conceptual understanding of what is to be solved, the next steps might take several paths.  Some students might start with a picture, some might start by guessing and checking, and some students might start with an answer and work backwards to show their thinking.  Staff development regarding this process is critical.</a:t>
            </a:r>
          </a:p>
          <a:p>
            <a:endParaRPr lang="en-US" dirty="0" smtClean="0"/>
          </a:p>
          <a:p>
            <a:r>
              <a:rPr lang="en-US" dirty="0"/>
              <a:t> </a:t>
            </a:r>
          </a:p>
          <a:p>
            <a:r>
              <a:rPr lang="en-US" dirty="0"/>
              <a:t> </a:t>
            </a:r>
            <a:endParaRPr lang="en-US" dirty="0" smtClean="0"/>
          </a:p>
          <a:p>
            <a:r>
              <a:rPr lang="en-US" dirty="0" smtClean="0"/>
              <a:t>Staff will have three two-hour sessions prior to the school year.</a:t>
            </a:r>
          </a:p>
          <a:p>
            <a:r>
              <a:rPr lang="en-US" dirty="0" smtClean="0"/>
              <a:t>These trainings will consist of:</a:t>
            </a:r>
          </a:p>
          <a:p>
            <a:pPr marL="457200" indent="-457200">
              <a:buFont typeface="Arial"/>
              <a:buChar char="•"/>
            </a:pPr>
            <a:r>
              <a:rPr lang="en-US" dirty="0" smtClean="0"/>
              <a:t>Literature reviews</a:t>
            </a:r>
          </a:p>
          <a:p>
            <a:pPr marL="457200" indent="-457200">
              <a:buFont typeface="Arial"/>
              <a:buChar char="•"/>
            </a:pPr>
            <a:r>
              <a:rPr lang="en-US" dirty="0" smtClean="0"/>
              <a:t>Scoring </a:t>
            </a:r>
            <a:r>
              <a:rPr lang="en-US" dirty="0" smtClean="0"/>
              <a:t>Exemplars and Scoring Moderation</a:t>
            </a:r>
            <a:endParaRPr lang="en-US" dirty="0" smtClean="0"/>
          </a:p>
          <a:p>
            <a:pPr marL="457200" indent="-457200">
              <a:buFont typeface="Arial"/>
              <a:buChar char="•"/>
            </a:pPr>
            <a:r>
              <a:rPr lang="en-US" dirty="0" smtClean="0"/>
              <a:t>Practice writing and solving prompts</a:t>
            </a:r>
          </a:p>
          <a:p>
            <a:pPr marL="457200" indent="-457200">
              <a:buFont typeface="Arial"/>
              <a:buChar char="•"/>
            </a:pPr>
            <a:r>
              <a:rPr lang="en-US" dirty="0" smtClean="0"/>
              <a:t>Planning parent </a:t>
            </a:r>
            <a:r>
              <a:rPr lang="en-US" dirty="0" smtClean="0"/>
              <a:t>nights</a:t>
            </a:r>
            <a:endParaRPr lang="en-US" dirty="0"/>
          </a:p>
        </p:txBody>
      </p:sp>
      <p:graphicFrame>
        <p:nvGraphicFramePr>
          <p:cNvPr id="2" name="Table 1"/>
          <p:cNvGraphicFramePr>
            <a:graphicFrameLocks noGrp="1"/>
          </p:cNvGraphicFramePr>
          <p:nvPr>
            <p:extLst>
              <p:ext uri="{D42A27DB-BD31-4B8C-83A1-F6EECF244321}">
                <p14:modId xmlns:p14="http://schemas.microsoft.com/office/powerpoint/2010/main" val="110126169"/>
              </p:ext>
            </p:extLst>
          </p:nvPr>
        </p:nvGraphicFramePr>
        <p:xfrm>
          <a:off x="11767417" y="21331687"/>
          <a:ext cx="9342126" cy="1485246"/>
        </p:xfrm>
        <a:graphic>
          <a:graphicData uri="http://schemas.openxmlformats.org/drawingml/2006/table">
            <a:tbl>
              <a:tblPr firstRow="1" bandRow="1">
                <a:tableStyleId>{5C22544A-7EE6-4342-B048-85BDC9FD1C3A}</a:tableStyleId>
              </a:tblPr>
              <a:tblGrid>
                <a:gridCol w="3114042"/>
                <a:gridCol w="3114042"/>
                <a:gridCol w="3114042"/>
              </a:tblGrid>
              <a:tr h="339191">
                <a:tc>
                  <a:txBody>
                    <a:bodyPr/>
                    <a:lstStyle/>
                    <a:p>
                      <a:pPr marL="0" marR="0" algn="ctr">
                        <a:spcBef>
                          <a:spcPts val="0"/>
                        </a:spcBef>
                        <a:spcAft>
                          <a:spcPts val="0"/>
                        </a:spcAft>
                      </a:pPr>
                      <a:r>
                        <a:rPr lang="en-US" sz="1600" dirty="0">
                          <a:effectLst/>
                          <a:latin typeface="Cambria"/>
                          <a:ea typeface="ＭＳ 明朝"/>
                          <a:cs typeface="Times New Roman"/>
                        </a:rPr>
                        <a:t>Closed or Open</a:t>
                      </a:r>
                      <a:r>
                        <a:rPr lang="en-US" sz="1600" dirty="0" smtClean="0">
                          <a:effectLst/>
                          <a:latin typeface="Cambria"/>
                          <a:ea typeface="ＭＳ 明朝"/>
                          <a:cs typeface="Times New Roman"/>
                        </a:rPr>
                        <a:t>?</a:t>
                      </a:r>
                      <a:endParaRPr lang="en-US" sz="1600" dirty="0">
                        <a:effectLst/>
                        <a:latin typeface="Cambria"/>
                        <a:ea typeface="ＭＳ 明朝"/>
                        <a:cs typeface="Times New Roman"/>
                      </a:endParaRPr>
                    </a:p>
                  </a:txBody>
                  <a:tcPr marL="68580" marR="68580" marT="0" marB="0" anchor="ctr" anchorCtr="1"/>
                </a:tc>
                <a:tc>
                  <a:txBody>
                    <a:bodyPr/>
                    <a:lstStyle/>
                    <a:p>
                      <a:pPr marL="0" marR="0" algn="ctr">
                        <a:spcBef>
                          <a:spcPts val="0"/>
                        </a:spcBef>
                        <a:spcAft>
                          <a:spcPts val="0"/>
                        </a:spcAft>
                      </a:pPr>
                      <a:r>
                        <a:rPr lang="en-US" sz="1600" dirty="0">
                          <a:effectLst/>
                          <a:latin typeface="Cambria"/>
                          <a:ea typeface="ＭＳ 明朝"/>
                          <a:cs typeface="Times New Roman"/>
                        </a:rPr>
                        <a:t>Meet the target?  </a:t>
                      </a:r>
                    </a:p>
                  </a:txBody>
                  <a:tcPr marL="68580" marR="68580" marT="0" marB="0" anchor="ctr" anchorCtr="1"/>
                </a:tc>
                <a:tc>
                  <a:txBody>
                    <a:bodyPr/>
                    <a:lstStyle/>
                    <a:p>
                      <a:pPr marL="0" marR="0" algn="ctr">
                        <a:spcBef>
                          <a:spcPts val="0"/>
                        </a:spcBef>
                        <a:spcAft>
                          <a:spcPts val="0"/>
                        </a:spcAft>
                      </a:pPr>
                      <a:r>
                        <a:rPr lang="en-US" sz="1600" dirty="0">
                          <a:effectLst/>
                          <a:latin typeface="Cambria"/>
                          <a:ea typeface="ＭＳ 明朝"/>
                          <a:cs typeface="Times New Roman"/>
                        </a:rPr>
                        <a:t>A range of responses?</a:t>
                      </a:r>
                    </a:p>
                  </a:txBody>
                  <a:tcPr marL="68580" marR="68580" marT="0" marB="0" anchor="ctr" anchorCtr="1"/>
                </a:tc>
              </a:tr>
              <a:tr h="1146055">
                <a:tc>
                  <a:txBody>
                    <a:bodyPr/>
                    <a:lstStyle/>
                    <a:p>
                      <a:pPr marL="0" marR="0">
                        <a:spcBef>
                          <a:spcPts val="0"/>
                        </a:spcBef>
                        <a:spcAft>
                          <a:spcPts val="0"/>
                        </a:spcAft>
                      </a:pPr>
                      <a:r>
                        <a:rPr lang="en-US" sz="1600" dirty="0">
                          <a:effectLst/>
                          <a:latin typeface="Cambria"/>
                          <a:ea typeface="ＭＳ 明朝"/>
                          <a:cs typeface="Times New Roman"/>
                        </a:rPr>
                        <a:t>Does the prompt provide a single answer (closed) or multiple answers (open)</a:t>
                      </a:r>
                    </a:p>
                  </a:txBody>
                  <a:tcPr marL="68580" marR="68580" marT="0" marB="0"/>
                </a:tc>
                <a:tc>
                  <a:txBody>
                    <a:bodyPr/>
                    <a:lstStyle/>
                    <a:p>
                      <a:pPr marL="0" marR="0">
                        <a:spcBef>
                          <a:spcPts val="0"/>
                        </a:spcBef>
                        <a:spcAft>
                          <a:spcPts val="0"/>
                        </a:spcAft>
                      </a:pPr>
                      <a:r>
                        <a:rPr lang="en-US" sz="1600" dirty="0">
                          <a:effectLst/>
                          <a:latin typeface="Cambria"/>
                          <a:ea typeface="ＭＳ 明朝"/>
                          <a:cs typeface="Times New Roman"/>
                        </a:rPr>
                        <a:t>Does the prompt allow students to demonstrate they can meet the target?</a:t>
                      </a:r>
                    </a:p>
                    <a:p>
                      <a:pPr marL="0" marR="0">
                        <a:spcBef>
                          <a:spcPts val="0"/>
                        </a:spcBef>
                        <a:spcAft>
                          <a:spcPts val="0"/>
                        </a:spcAft>
                      </a:pPr>
                      <a:r>
                        <a:rPr lang="en-US" sz="1600" dirty="0">
                          <a:effectLst/>
                          <a:latin typeface="Cambria"/>
                          <a:ea typeface="ＭＳ 明朝"/>
                          <a:cs typeface="Times New Roman"/>
                        </a:rPr>
                        <a:t> </a:t>
                      </a:r>
                    </a:p>
                  </a:txBody>
                  <a:tcPr marL="68580" marR="68580" marT="0" marB="0"/>
                </a:tc>
                <a:tc>
                  <a:txBody>
                    <a:bodyPr/>
                    <a:lstStyle/>
                    <a:p>
                      <a:pPr marL="0" marR="0">
                        <a:spcBef>
                          <a:spcPts val="0"/>
                        </a:spcBef>
                        <a:spcAft>
                          <a:spcPts val="0"/>
                        </a:spcAft>
                      </a:pPr>
                      <a:r>
                        <a:rPr lang="en-US" sz="1600" dirty="0">
                          <a:effectLst/>
                          <a:latin typeface="Cambria"/>
                          <a:ea typeface="ＭＳ 明朝"/>
                          <a:cs typeface="Times New Roman"/>
                        </a:rPr>
                        <a:t>Does the prompt allow students a variety of methods (pictures, words, numbers, examples) to work towards a solution?</a:t>
                      </a:r>
                    </a:p>
                  </a:txBody>
                  <a:tcPr marL="68580" marR="68580" marT="0" marB="0"/>
                </a:tc>
              </a:tr>
            </a:tbl>
          </a:graphicData>
        </a:graphic>
      </p:graphicFrame>
      <p:sp>
        <p:nvSpPr>
          <p:cNvPr id="20" name="TextBox 19"/>
          <p:cNvSpPr txBox="1"/>
          <p:nvPr/>
        </p:nvSpPr>
        <p:spPr>
          <a:xfrm>
            <a:off x="11705022" y="19557367"/>
            <a:ext cx="9397887" cy="13034334"/>
          </a:xfrm>
          <a:prstGeom prst="rect">
            <a:avLst/>
          </a:prstGeom>
          <a:noFill/>
        </p:spPr>
        <p:txBody>
          <a:bodyPr wrap="square" rtlCol="0">
            <a:spAutoFit/>
          </a:bodyPr>
          <a:lstStyle/>
          <a:p>
            <a:r>
              <a:rPr lang="en-US" u="sng" dirty="0" smtClean="0"/>
              <a:t>Prompt Writing:</a:t>
            </a:r>
          </a:p>
          <a:p>
            <a:r>
              <a:rPr lang="en-US" dirty="0"/>
              <a:t>Using the Common Core Standards as a framework, teachers will create prompts with these factors in mind</a:t>
            </a:r>
            <a:r>
              <a:rPr lang="en-US" dirty="0" smtClean="0"/>
              <a:t>:</a:t>
            </a:r>
            <a:endParaRPr lang="en-US" dirty="0"/>
          </a:p>
          <a:p>
            <a:endParaRPr lang="en-US" dirty="0" smtClean="0"/>
          </a:p>
          <a:p>
            <a:endParaRPr lang="en-US" dirty="0"/>
          </a:p>
          <a:p>
            <a:endParaRPr lang="en-US" dirty="0"/>
          </a:p>
          <a:p>
            <a:pPr marL="514350" indent="-514350">
              <a:buAutoNum type="arabicPeriod"/>
            </a:pPr>
            <a:endParaRPr lang="en-US" dirty="0" smtClean="0"/>
          </a:p>
          <a:p>
            <a:endParaRPr lang="en-US" dirty="0" smtClean="0"/>
          </a:p>
          <a:p>
            <a:r>
              <a:rPr lang="en-US" dirty="0" smtClean="0"/>
              <a:t>Teachers will collaborate to align prompts to current units of study. </a:t>
            </a:r>
            <a:r>
              <a:rPr lang="en-US" dirty="0" smtClean="0"/>
              <a:t>In </a:t>
            </a:r>
            <a:r>
              <a:rPr lang="en-US" dirty="0" smtClean="0"/>
              <a:t>order to support ESL students, </a:t>
            </a:r>
            <a:r>
              <a:rPr lang="en-US" u="sng" dirty="0" smtClean="0"/>
              <a:t>Content and Language Objectives</a:t>
            </a:r>
            <a:r>
              <a:rPr lang="en-US" dirty="0" smtClean="0"/>
              <a:t> in student-friendly language will also be  written for each prompt.  </a:t>
            </a:r>
            <a:endParaRPr lang="en-US" dirty="0" smtClean="0"/>
          </a:p>
          <a:p>
            <a:endParaRPr lang="en-US" dirty="0"/>
          </a:p>
          <a:p>
            <a:r>
              <a:rPr lang="en-US" u="sng" dirty="0" smtClean="0"/>
              <a:t>Solving:</a:t>
            </a:r>
          </a:p>
          <a:p>
            <a:r>
              <a:rPr lang="en-US" dirty="0" smtClean="0"/>
              <a:t>Teachers will solve their own prompts.  This process will help teachers identify: potential problems with the prompts, areas of necessary pre-teaching, and easily recognizable patterns for meeting the standard.</a:t>
            </a:r>
          </a:p>
          <a:p>
            <a:endParaRPr lang="en-US" dirty="0" smtClean="0"/>
          </a:p>
          <a:p>
            <a:r>
              <a:rPr lang="en-US" u="sng" dirty="0"/>
              <a:t>Sharing</a:t>
            </a:r>
            <a:r>
              <a:rPr lang="en-US" dirty="0" smtClean="0"/>
              <a:t>:</a:t>
            </a:r>
            <a:endParaRPr lang="en-US" dirty="0"/>
          </a:p>
          <a:p>
            <a:r>
              <a:rPr lang="en-US" dirty="0" smtClean="0"/>
              <a:t>The </a:t>
            </a:r>
            <a:r>
              <a:rPr lang="en-US" dirty="0"/>
              <a:t>principal will create a process grid for implementation of all the standards on large paper to be posted conspicuously near classrooms.  When a grade level completes an activity or prompt targeted to a standard, it is marked on the grid.  Upcoming targets </a:t>
            </a:r>
            <a:r>
              <a:rPr lang="en-US" dirty="0" smtClean="0"/>
              <a:t>may </a:t>
            </a:r>
            <a:r>
              <a:rPr lang="en-US" dirty="0"/>
              <a:t>also be shown.  </a:t>
            </a:r>
            <a:endParaRPr lang="en-US" dirty="0" smtClean="0"/>
          </a:p>
          <a:p>
            <a:endParaRPr lang="en-US" dirty="0"/>
          </a:p>
          <a:p>
            <a:r>
              <a:rPr lang="en-US" dirty="0" smtClean="0"/>
              <a:t>Parents will be notified about grade level prompts in school newsletters.  Examples of nameless student work will be posted in a “Wall of Fame” throughout the school.  </a:t>
            </a:r>
            <a:endParaRPr lang="en-US" dirty="0"/>
          </a:p>
        </p:txBody>
      </p:sp>
      <p:sp>
        <p:nvSpPr>
          <p:cNvPr id="8" name="TextBox 7"/>
          <p:cNvSpPr txBox="1"/>
          <p:nvPr/>
        </p:nvSpPr>
        <p:spPr>
          <a:xfrm>
            <a:off x="22732725" y="19917193"/>
            <a:ext cx="8784062" cy="538609"/>
          </a:xfrm>
          <a:prstGeom prst="rect">
            <a:avLst/>
          </a:prstGeom>
          <a:noFill/>
        </p:spPr>
        <p:txBody>
          <a:bodyPr wrap="square" rtlCol="0">
            <a:spAutoFit/>
          </a:bodyPr>
          <a:lstStyle/>
          <a:p>
            <a:endParaRPr lang="en-US" dirty="0"/>
          </a:p>
        </p:txBody>
      </p:sp>
      <p:sp>
        <p:nvSpPr>
          <p:cNvPr id="10" name="TextBox 9"/>
          <p:cNvSpPr txBox="1"/>
          <p:nvPr/>
        </p:nvSpPr>
        <p:spPr>
          <a:xfrm>
            <a:off x="22689940" y="19593711"/>
            <a:ext cx="8833272" cy="12141782"/>
          </a:xfrm>
          <a:prstGeom prst="rect">
            <a:avLst/>
          </a:prstGeom>
          <a:noFill/>
        </p:spPr>
        <p:txBody>
          <a:bodyPr wrap="square" rtlCol="0">
            <a:spAutoFit/>
          </a:bodyPr>
          <a:lstStyle/>
          <a:p>
            <a:r>
              <a:rPr lang="en-US" u="sng" dirty="0" smtClean="0"/>
              <a:t>Scoring:</a:t>
            </a:r>
          </a:p>
          <a:p>
            <a:r>
              <a:rPr lang="en-US" dirty="0" smtClean="0"/>
              <a:t>During weekly “Learning Teams,” teachers will score papers using a simple scoring guide.</a:t>
            </a:r>
          </a:p>
          <a:p>
            <a:endParaRPr lang="en-US" dirty="0"/>
          </a:p>
          <a:p>
            <a:endParaRPr lang="en-US" dirty="0" smtClean="0"/>
          </a:p>
          <a:p>
            <a:endParaRPr lang="en-US" dirty="0"/>
          </a:p>
          <a:p>
            <a:endParaRPr lang="en-US" dirty="0"/>
          </a:p>
          <a:p>
            <a:r>
              <a:rPr lang="en-US" u="sng" dirty="0" smtClean="0"/>
              <a:t>Solving</a:t>
            </a:r>
            <a:r>
              <a:rPr lang="en-US" dirty="0"/>
              <a:t>:  Does the math accurately work towards a solution?</a:t>
            </a:r>
          </a:p>
          <a:p>
            <a:r>
              <a:rPr lang="en-US" u="sng" dirty="0"/>
              <a:t>Showing</a:t>
            </a:r>
            <a:r>
              <a:rPr lang="en-US" dirty="0"/>
              <a:t>: Is all the work necessary for a solution shown?</a:t>
            </a:r>
          </a:p>
          <a:p>
            <a:r>
              <a:rPr lang="en-US" u="sng" dirty="0"/>
              <a:t>Accuracy</a:t>
            </a:r>
            <a:r>
              <a:rPr lang="en-US" dirty="0"/>
              <a:t>:  Is the solution accurate?</a:t>
            </a:r>
          </a:p>
          <a:p>
            <a:endParaRPr lang="en-US" dirty="0" smtClean="0"/>
          </a:p>
          <a:p>
            <a:r>
              <a:rPr lang="en-US" dirty="0" smtClean="0"/>
              <a:t>Scores are based on evidence towards meeting the standard.</a:t>
            </a:r>
          </a:p>
          <a:p>
            <a:r>
              <a:rPr lang="en-US" dirty="0" smtClean="0"/>
              <a:t>1:  Little or no evidence</a:t>
            </a:r>
          </a:p>
          <a:p>
            <a:r>
              <a:rPr lang="en-US" dirty="0" smtClean="0"/>
              <a:t>2:  Minimal evidence</a:t>
            </a:r>
          </a:p>
          <a:p>
            <a:r>
              <a:rPr lang="en-US" dirty="0" smtClean="0"/>
              <a:t>3:  Partial evidence</a:t>
            </a:r>
          </a:p>
          <a:p>
            <a:r>
              <a:rPr lang="en-US" dirty="0" smtClean="0"/>
              <a:t>4:  Sufficient evidence</a:t>
            </a:r>
          </a:p>
          <a:p>
            <a:r>
              <a:rPr lang="en-US" dirty="0" smtClean="0"/>
              <a:t>5:  Exceptional evidence</a:t>
            </a:r>
          </a:p>
          <a:p>
            <a:endParaRPr lang="en-US" dirty="0" smtClean="0"/>
          </a:p>
          <a:p>
            <a:r>
              <a:rPr lang="en-US" dirty="0" smtClean="0"/>
              <a:t>Since it is difficult to predict how prompts will perform, teachers will choose only one prompt per month as a “Benchmark” prompt.  These scores will be entered into a database through the University of Oregon’s Center for Teaching and Learning Easy CBM website.  These scores will be combined with DIBELS and EasyCBM data to create a broad profile of student performance</a:t>
            </a:r>
            <a:r>
              <a:rPr lang="en-US" dirty="0" smtClean="0"/>
              <a:t>.</a:t>
            </a:r>
          </a:p>
          <a:p>
            <a:endParaRPr lang="en-US" dirty="0"/>
          </a:p>
          <a:p>
            <a:r>
              <a:rPr lang="en-US" dirty="0" smtClean="0"/>
              <a:t>Verification is not part of this problem solving process.  </a:t>
            </a:r>
            <a:endParaRPr lang="en-US" dirty="0"/>
          </a:p>
        </p:txBody>
      </p:sp>
      <p:pic>
        <p:nvPicPr>
          <p:cNvPr id="11" name="Picture 10" descr="Screen Shot 2012-11-24 at 11.17.54 AM.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687025" y="21192570"/>
            <a:ext cx="9005512" cy="1363220"/>
          </a:xfrm>
          <a:prstGeom prst="rect">
            <a:avLst/>
          </a:prstGeom>
        </p:spPr>
      </p:pic>
      <p:sp>
        <p:nvSpPr>
          <p:cNvPr id="12" name="TextBox 11"/>
          <p:cNvSpPr txBox="1"/>
          <p:nvPr/>
        </p:nvSpPr>
        <p:spPr>
          <a:xfrm>
            <a:off x="33442930" y="27939102"/>
            <a:ext cx="9355554" cy="4108817"/>
          </a:xfrm>
          <a:prstGeom prst="rect">
            <a:avLst/>
          </a:prstGeom>
          <a:noFill/>
        </p:spPr>
        <p:txBody>
          <a:bodyPr wrap="square" rtlCol="0">
            <a:spAutoFit/>
          </a:bodyPr>
          <a:lstStyle/>
          <a:p>
            <a:r>
              <a:rPr lang="en-US" dirty="0" smtClean="0"/>
              <a:t>Wilson, et al. </a:t>
            </a:r>
            <a:r>
              <a:rPr lang="en-US" i="1" dirty="0" smtClean="0"/>
              <a:t>Mathematical Problem Solving</a:t>
            </a:r>
            <a:r>
              <a:rPr lang="en-US" dirty="0" smtClean="0"/>
              <a:t>.  University of Georgia, 1993.</a:t>
            </a:r>
          </a:p>
          <a:p>
            <a:endParaRPr lang="en-US" dirty="0" smtClean="0"/>
          </a:p>
          <a:p>
            <a:r>
              <a:rPr lang="en-US" dirty="0" smtClean="0"/>
              <a:t>NCTM</a:t>
            </a:r>
            <a:r>
              <a:rPr lang="en-US" i="1" dirty="0" smtClean="0"/>
              <a:t>, Why is Teaching with Problem Solving Important to Student Learning?, </a:t>
            </a:r>
            <a:r>
              <a:rPr lang="en-US" dirty="0" smtClean="0"/>
              <a:t>2010.</a:t>
            </a:r>
          </a:p>
          <a:p>
            <a:endParaRPr lang="en-US" dirty="0" smtClean="0"/>
          </a:p>
          <a:p>
            <a:r>
              <a:rPr lang="en-US" dirty="0" smtClean="0"/>
              <a:t>Florida Department of Education</a:t>
            </a:r>
            <a:r>
              <a:rPr lang="en-US" i="1" dirty="0" smtClean="0"/>
              <a:t>, Classroom Cognitive and Meta-Cognitive Strategies for Teachers,</a:t>
            </a:r>
            <a:r>
              <a:rPr lang="en-US" dirty="0" smtClean="0"/>
              <a:t> 2010.</a:t>
            </a:r>
            <a:endParaRPr lang="en-US" dirty="0"/>
          </a:p>
          <a:p>
            <a:endParaRPr lang="en-US" dirty="0"/>
          </a:p>
        </p:txBody>
      </p:sp>
      <p:sp>
        <p:nvSpPr>
          <p:cNvPr id="27" name="Text Box 336"/>
          <p:cNvSpPr txBox="1">
            <a:spLocks noChangeArrowheads="1"/>
          </p:cNvSpPr>
          <p:nvPr/>
        </p:nvSpPr>
        <p:spPr bwMode="auto">
          <a:xfrm>
            <a:off x="33074507" y="18863314"/>
            <a:ext cx="9983787" cy="615533"/>
          </a:xfrm>
          <a:prstGeom prst="rect">
            <a:avLst/>
          </a:prstGeom>
          <a:solidFill>
            <a:srgbClr val="0034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91426" tIns="45710" rIns="91426" bIns="45710">
            <a:spAutoFit/>
          </a:bodyPr>
          <a:lstStyle/>
          <a:p>
            <a:pPr eaLnBrk="0" hangingPunct="0">
              <a:spcBef>
                <a:spcPct val="50000"/>
              </a:spcBef>
              <a:defRPr/>
            </a:pPr>
            <a:r>
              <a:rPr lang="en-US" sz="2400" b="1" dirty="0">
                <a:solidFill>
                  <a:schemeClr val="bg1"/>
                </a:solidFill>
                <a:cs typeface="+mn-cs"/>
              </a:rPr>
              <a:t>         </a:t>
            </a:r>
            <a:r>
              <a:rPr lang="en-US" sz="3400" b="1" dirty="0" smtClean="0">
                <a:solidFill>
                  <a:schemeClr val="bg1"/>
                </a:solidFill>
                <a:cs typeface="+mn-cs"/>
              </a:rPr>
              <a:t>Some Alternatives to Consider</a:t>
            </a:r>
            <a:endParaRPr lang="en-US" sz="3400" b="1" dirty="0">
              <a:solidFill>
                <a:schemeClr val="bg1"/>
              </a:solidFill>
              <a:cs typeface="+mn-cs"/>
            </a:endParaRPr>
          </a:p>
        </p:txBody>
      </p:sp>
      <p:sp>
        <p:nvSpPr>
          <p:cNvPr id="13" name="TextBox 12"/>
          <p:cNvSpPr txBox="1"/>
          <p:nvPr/>
        </p:nvSpPr>
        <p:spPr>
          <a:xfrm>
            <a:off x="33548762" y="19684367"/>
            <a:ext cx="9186223" cy="7232748"/>
          </a:xfrm>
          <a:prstGeom prst="rect">
            <a:avLst/>
          </a:prstGeom>
          <a:noFill/>
        </p:spPr>
        <p:txBody>
          <a:bodyPr wrap="square" rtlCol="0">
            <a:spAutoFit/>
          </a:bodyPr>
          <a:lstStyle/>
          <a:p>
            <a:pPr marL="514350" indent="-514350">
              <a:buAutoNum type="arabicPeriod"/>
            </a:pPr>
            <a:r>
              <a:rPr lang="en-US" dirty="0" smtClean="0"/>
              <a:t>We can rely on “Everyday Math” for Open-Ended problems solving.</a:t>
            </a:r>
          </a:p>
          <a:p>
            <a:pPr marL="914400" lvl="1" indent="-457200">
              <a:buFont typeface="Arial"/>
              <a:buChar char="•"/>
            </a:pPr>
            <a:r>
              <a:rPr lang="en-US" dirty="0" smtClean="0"/>
              <a:t>We have already tried this and have identified several problems with it.  The opportunities for problems solving are too few and far between, the prompts are not aligned with Common Core Standards, and too often the prompts are wordy and multi-stepped.  </a:t>
            </a:r>
          </a:p>
          <a:p>
            <a:pPr lvl="1"/>
            <a:endParaRPr lang="en-US" dirty="0"/>
          </a:p>
          <a:p>
            <a:r>
              <a:rPr lang="en-US" dirty="0" smtClean="0"/>
              <a:t>2. We can purchase a stand-alone problem solving curriculum.  </a:t>
            </a:r>
          </a:p>
          <a:p>
            <a:pPr marL="914400" lvl="1" indent="-457200">
              <a:buFont typeface="Arial"/>
              <a:buChar char="•"/>
            </a:pPr>
            <a:r>
              <a:rPr lang="en-US" dirty="0" smtClean="0"/>
              <a:t> While these might be aligned to the Common Core Standards, the prompts would not have the advantage of aligning with current units of study.  In addition, teachers will have a greater personal investment in creating and deploying prompts they have created themselves.</a:t>
            </a:r>
          </a:p>
          <a:p>
            <a:endParaRPr lang="en-US" dirty="0" smtClean="0"/>
          </a:p>
          <a:p>
            <a:r>
              <a:rPr lang="en-US" dirty="0"/>
              <a:t>	</a:t>
            </a:r>
          </a:p>
        </p:txBody>
      </p:sp>
      <p:sp>
        <p:nvSpPr>
          <p:cNvPr id="29" name="Text Box 336"/>
          <p:cNvSpPr txBox="1">
            <a:spLocks noChangeArrowheads="1"/>
          </p:cNvSpPr>
          <p:nvPr/>
        </p:nvSpPr>
        <p:spPr bwMode="auto">
          <a:xfrm>
            <a:off x="33053341" y="15222765"/>
            <a:ext cx="9983787" cy="615533"/>
          </a:xfrm>
          <a:prstGeom prst="rect">
            <a:avLst/>
          </a:prstGeom>
          <a:solidFill>
            <a:srgbClr val="0034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91426" tIns="45710" rIns="91426" bIns="45710">
            <a:spAutoFit/>
          </a:bodyPr>
          <a:lstStyle/>
          <a:p>
            <a:pPr eaLnBrk="0" hangingPunct="0">
              <a:spcBef>
                <a:spcPct val="50000"/>
              </a:spcBef>
              <a:defRPr/>
            </a:pPr>
            <a:r>
              <a:rPr lang="en-US" sz="2400" b="1" dirty="0" smtClean="0">
                <a:solidFill>
                  <a:schemeClr val="bg1"/>
                </a:solidFill>
                <a:cs typeface="+mn-cs"/>
              </a:rPr>
              <a:t>         </a:t>
            </a:r>
            <a:r>
              <a:rPr lang="en-US" sz="3400" b="1" dirty="0" smtClean="0">
                <a:solidFill>
                  <a:schemeClr val="bg1"/>
                </a:solidFill>
                <a:cs typeface="+mn-cs"/>
              </a:rPr>
              <a:t>Cost to Implement</a:t>
            </a:r>
            <a:endParaRPr lang="en-US" sz="3400" b="1" dirty="0">
              <a:solidFill>
                <a:schemeClr val="bg1"/>
              </a:solidFill>
              <a:cs typeface="+mn-cs"/>
            </a:endParaRPr>
          </a:p>
        </p:txBody>
      </p:sp>
      <p:sp>
        <p:nvSpPr>
          <p:cNvPr id="14" name="TextBox 13"/>
          <p:cNvSpPr txBox="1"/>
          <p:nvPr/>
        </p:nvSpPr>
        <p:spPr>
          <a:xfrm>
            <a:off x="33442930" y="15895656"/>
            <a:ext cx="9122723" cy="2769989"/>
          </a:xfrm>
          <a:prstGeom prst="rect">
            <a:avLst/>
          </a:prstGeom>
          <a:noFill/>
        </p:spPr>
        <p:txBody>
          <a:bodyPr wrap="square" rtlCol="0">
            <a:spAutoFit/>
          </a:bodyPr>
          <a:lstStyle/>
          <a:p>
            <a:r>
              <a:rPr lang="en-US" dirty="0" smtClean="0"/>
              <a:t>The cost to the school will be minimal.  The majority of the funds will be used for refreshments during the parent nights.  </a:t>
            </a:r>
          </a:p>
          <a:p>
            <a:endParaRPr lang="en-US" dirty="0"/>
          </a:p>
          <a:p>
            <a:r>
              <a:rPr lang="en-US" dirty="0" smtClean="0"/>
              <a:t>Printing and Supplies: $200</a:t>
            </a:r>
          </a:p>
          <a:p>
            <a:r>
              <a:rPr lang="en-US" dirty="0" smtClean="0"/>
              <a:t>Professional Development Materials: $200 (NCTM subscriptions)</a:t>
            </a:r>
          </a:p>
          <a:p>
            <a:r>
              <a:rPr lang="en-US" dirty="0" smtClean="0"/>
              <a:t>Parent Night refreshments: $3000</a:t>
            </a:r>
            <a:endParaRPr lang="en-US" dirty="0"/>
          </a:p>
        </p:txBody>
      </p:sp>
      <p:sp>
        <p:nvSpPr>
          <p:cNvPr id="15" name="TextBox 14"/>
          <p:cNvSpPr txBox="1"/>
          <p:nvPr/>
        </p:nvSpPr>
        <p:spPr>
          <a:xfrm>
            <a:off x="33464097" y="6476792"/>
            <a:ext cx="9186222" cy="4108817"/>
          </a:xfrm>
          <a:prstGeom prst="rect">
            <a:avLst/>
          </a:prstGeom>
          <a:noFill/>
        </p:spPr>
        <p:txBody>
          <a:bodyPr wrap="square" rtlCol="0">
            <a:spAutoFit/>
          </a:bodyPr>
          <a:lstStyle/>
          <a:p>
            <a:r>
              <a:rPr lang="en-US" dirty="0"/>
              <a:t>Monthly parent nights will be an important part of this process.  Historically, Greenway has had very low parent turnout for after school events and many classrooms do not have volunteers.  Families will be provided light snacks and will participate in open-ended math activities run by grade level teams and supported by the ESL team</a:t>
            </a:r>
            <a:r>
              <a:rPr lang="en-US" dirty="0" smtClean="0"/>
              <a:t>.  Responsibility for running the parent nights will rotate between grade level teams.  These evenings will be in compliance with contract language regarding evening work.</a:t>
            </a:r>
            <a:endParaRPr lang="en-US" dirty="0"/>
          </a:p>
          <a:p>
            <a:endParaRPr lang="en-US" dirty="0"/>
          </a:p>
        </p:txBody>
      </p:sp>
      <p:graphicFrame>
        <p:nvGraphicFramePr>
          <p:cNvPr id="16" name="Table 15"/>
          <p:cNvGraphicFramePr>
            <a:graphicFrameLocks noGrp="1"/>
          </p:cNvGraphicFramePr>
          <p:nvPr>
            <p:extLst>
              <p:ext uri="{D42A27DB-BD31-4B8C-83A1-F6EECF244321}">
                <p14:modId xmlns:p14="http://schemas.microsoft.com/office/powerpoint/2010/main" val="2908759355"/>
              </p:ext>
            </p:extLst>
          </p:nvPr>
        </p:nvGraphicFramePr>
        <p:xfrm>
          <a:off x="34471706" y="10569895"/>
          <a:ext cx="5765642" cy="4394457"/>
        </p:xfrm>
        <a:graphic>
          <a:graphicData uri="http://schemas.openxmlformats.org/drawingml/2006/table">
            <a:tbl>
              <a:tblPr firstRow="1" bandRow="1">
                <a:tableStyleId>{5C22544A-7EE6-4342-B048-85BDC9FD1C3A}</a:tableStyleId>
              </a:tblPr>
              <a:tblGrid>
                <a:gridCol w="2299475"/>
                <a:gridCol w="3466167"/>
              </a:tblGrid>
              <a:tr h="488273">
                <a:tc>
                  <a:txBody>
                    <a:bodyPr/>
                    <a:lstStyle/>
                    <a:p>
                      <a:pPr marL="0" marR="0">
                        <a:spcBef>
                          <a:spcPts val="0"/>
                        </a:spcBef>
                        <a:spcAft>
                          <a:spcPts val="0"/>
                        </a:spcAft>
                      </a:pPr>
                      <a:r>
                        <a:rPr lang="en-US" sz="2400" dirty="0">
                          <a:effectLst/>
                          <a:latin typeface="Cambria"/>
                          <a:ea typeface="ＭＳ 明朝"/>
                          <a:cs typeface="Times New Roman"/>
                        </a:rPr>
                        <a:t>Parent Night</a:t>
                      </a:r>
                    </a:p>
                  </a:txBody>
                  <a:tcPr marL="68580" marR="68580" marT="0" marB="0"/>
                </a:tc>
                <a:tc>
                  <a:txBody>
                    <a:bodyPr/>
                    <a:lstStyle/>
                    <a:p>
                      <a:pPr marL="0" marR="0">
                        <a:spcBef>
                          <a:spcPts val="0"/>
                        </a:spcBef>
                        <a:spcAft>
                          <a:spcPts val="0"/>
                        </a:spcAft>
                      </a:pPr>
                      <a:r>
                        <a:rPr lang="en-US" sz="2400" dirty="0">
                          <a:effectLst/>
                          <a:latin typeface="Cambria"/>
                          <a:ea typeface="ＭＳ 明朝"/>
                          <a:cs typeface="Times New Roman"/>
                        </a:rPr>
                        <a:t>Grade levels in charge</a:t>
                      </a:r>
                    </a:p>
                  </a:txBody>
                  <a:tcPr marL="68580" marR="68580" marT="0" marB="0"/>
                </a:tc>
              </a:tr>
              <a:tr h="488273">
                <a:tc>
                  <a:txBody>
                    <a:bodyPr/>
                    <a:lstStyle/>
                    <a:p>
                      <a:pPr marL="0" marR="0" algn="ctr">
                        <a:spcBef>
                          <a:spcPts val="0"/>
                        </a:spcBef>
                        <a:spcAft>
                          <a:spcPts val="0"/>
                        </a:spcAft>
                      </a:pPr>
                      <a:r>
                        <a:rPr lang="en-US" sz="2400" dirty="0">
                          <a:effectLst/>
                          <a:latin typeface="Cambria"/>
                          <a:ea typeface="ＭＳ 明朝"/>
                          <a:cs typeface="Times New Roman"/>
                        </a:rPr>
                        <a:t>1</a:t>
                      </a:r>
                    </a:p>
                  </a:txBody>
                  <a:tcPr marL="68580" marR="68580" marT="0" marB="0"/>
                </a:tc>
                <a:tc>
                  <a:txBody>
                    <a:bodyPr/>
                    <a:lstStyle/>
                    <a:p>
                      <a:pPr marL="0" marR="0" algn="ctr">
                        <a:spcBef>
                          <a:spcPts val="0"/>
                        </a:spcBef>
                        <a:spcAft>
                          <a:spcPts val="0"/>
                        </a:spcAft>
                      </a:pPr>
                      <a:r>
                        <a:rPr lang="en-US" sz="2400" dirty="0">
                          <a:effectLst/>
                          <a:latin typeface="Cambria"/>
                          <a:ea typeface="ＭＳ 明朝"/>
                          <a:cs typeface="Times New Roman"/>
                        </a:rPr>
                        <a:t>ALL</a:t>
                      </a:r>
                    </a:p>
                  </a:txBody>
                  <a:tcPr marL="68580" marR="68580" marT="0" marB="0"/>
                </a:tc>
              </a:tr>
              <a:tr h="488273">
                <a:tc>
                  <a:txBody>
                    <a:bodyPr/>
                    <a:lstStyle/>
                    <a:p>
                      <a:pPr marL="0" marR="0" algn="ctr">
                        <a:spcBef>
                          <a:spcPts val="0"/>
                        </a:spcBef>
                        <a:spcAft>
                          <a:spcPts val="0"/>
                        </a:spcAft>
                      </a:pPr>
                      <a:r>
                        <a:rPr lang="en-US" sz="2400" dirty="0">
                          <a:effectLst/>
                          <a:latin typeface="Cambria"/>
                          <a:ea typeface="ＭＳ 明朝"/>
                          <a:cs typeface="Times New Roman"/>
                        </a:rPr>
                        <a:t>2</a:t>
                      </a:r>
                    </a:p>
                  </a:txBody>
                  <a:tcPr marL="68580" marR="68580" marT="0" marB="0"/>
                </a:tc>
                <a:tc>
                  <a:txBody>
                    <a:bodyPr/>
                    <a:lstStyle/>
                    <a:p>
                      <a:pPr marL="0" marR="0" algn="ctr">
                        <a:spcBef>
                          <a:spcPts val="0"/>
                        </a:spcBef>
                        <a:spcAft>
                          <a:spcPts val="0"/>
                        </a:spcAft>
                      </a:pPr>
                      <a:r>
                        <a:rPr lang="en-US" sz="2400" dirty="0">
                          <a:effectLst/>
                          <a:latin typeface="Cambria"/>
                          <a:ea typeface="ＭＳ 明朝"/>
                          <a:cs typeface="Times New Roman"/>
                        </a:rPr>
                        <a:t>K,3</a:t>
                      </a:r>
                    </a:p>
                  </a:txBody>
                  <a:tcPr marL="68580" marR="68580" marT="0" marB="0"/>
                </a:tc>
              </a:tr>
              <a:tr h="488273">
                <a:tc>
                  <a:txBody>
                    <a:bodyPr/>
                    <a:lstStyle/>
                    <a:p>
                      <a:pPr marL="0" marR="0" algn="ctr">
                        <a:spcBef>
                          <a:spcPts val="0"/>
                        </a:spcBef>
                        <a:spcAft>
                          <a:spcPts val="0"/>
                        </a:spcAft>
                      </a:pPr>
                      <a:r>
                        <a:rPr lang="en-US" sz="2400" dirty="0">
                          <a:effectLst/>
                          <a:latin typeface="Cambria"/>
                          <a:ea typeface="ＭＳ 明朝"/>
                          <a:cs typeface="Times New Roman"/>
                        </a:rPr>
                        <a:t>3</a:t>
                      </a:r>
                    </a:p>
                  </a:txBody>
                  <a:tcPr marL="68580" marR="68580" marT="0" marB="0"/>
                </a:tc>
                <a:tc>
                  <a:txBody>
                    <a:bodyPr/>
                    <a:lstStyle/>
                    <a:p>
                      <a:pPr marL="0" marR="0" algn="ctr">
                        <a:spcBef>
                          <a:spcPts val="0"/>
                        </a:spcBef>
                        <a:spcAft>
                          <a:spcPts val="0"/>
                        </a:spcAft>
                      </a:pPr>
                      <a:r>
                        <a:rPr lang="en-US" sz="2400" dirty="0">
                          <a:effectLst/>
                          <a:latin typeface="Cambria"/>
                          <a:ea typeface="ＭＳ 明朝"/>
                          <a:cs typeface="Times New Roman"/>
                        </a:rPr>
                        <a:t>1,4</a:t>
                      </a:r>
                    </a:p>
                  </a:txBody>
                  <a:tcPr marL="68580" marR="68580" marT="0" marB="0"/>
                </a:tc>
              </a:tr>
              <a:tr h="488273">
                <a:tc>
                  <a:txBody>
                    <a:bodyPr/>
                    <a:lstStyle/>
                    <a:p>
                      <a:pPr marL="0" marR="0" algn="ctr">
                        <a:spcBef>
                          <a:spcPts val="0"/>
                        </a:spcBef>
                        <a:spcAft>
                          <a:spcPts val="0"/>
                        </a:spcAft>
                      </a:pPr>
                      <a:r>
                        <a:rPr lang="en-US" sz="2400" dirty="0">
                          <a:effectLst/>
                          <a:latin typeface="Cambria"/>
                          <a:ea typeface="ＭＳ 明朝"/>
                          <a:cs typeface="Times New Roman"/>
                        </a:rPr>
                        <a:t>4</a:t>
                      </a:r>
                    </a:p>
                  </a:txBody>
                  <a:tcPr marL="68580" marR="68580" marT="0" marB="0"/>
                </a:tc>
                <a:tc>
                  <a:txBody>
                    <a:bodyPr/>
                    <a:lstStyle/>
                    <a:p>
                      <a:pPr marL="0" marR="0" algn="ctr">
                        <a:spcBef>
                          <a:spcPts val="0"/>
                        </a:spcBef>
                        <a:spcAft>
                          <a:spcPts val="0"/>
                        </a:spcAft>
                      </a:pPr>
                      <a:r>
                        <a:rPr lang="en-US" sz="2400" dirty="0">
                          <a:effectLst/>
                          <a:latin typeface="Cambria"/>
                          <a:ea typeface="ＭＳ 明朝"/>
                          <a:cs typeface="Times New Roman"/>
                        </a:rPr>
                        <a:t>2,5</a:t>
                      </a:r>
                    </a:p>
                  </a:txBody>
                  <a:tcPr marL="68580" marR="68580" marT="0" marB="0"/>
                </a:tc>
              </a:tr>
              <a:tr h="488273">
                <a:tc>
                  <a:txBody>
                    <a:bodyPr/>
                    <a:lstStyle/>
                    <a:p>
                      <a:pPr marL="0" marR="0" algn="ctr">
                        <a:spcBef>
                          <a:spcPts val="0"/>
                        </a:spcBef>
                        <a:spcAft>
                          <a:spcPts val="0"/>
                        </a:spcAft>
                      </a:pPr>
                      <a:r>
                        <a:rPr lang="en-US" sz="2400" dirty="0">
                          <a:effectLst/>
                          <a:latin typeface="Cambria"/>
                          <a:ea typeface="ＭＳ 明朝"/>
                          <a:cs typeface="Times New Roman"/>
                        </a:rPr>
                        <a:t>5</a:t>
                      </a:r>
                    </a:p>
                  </a:txBody>
                  <a:tcPr marL="68580" marR="68580" marT="0" marB="0"/>
                </a:tc>
                <a:tc>
                  <a:txBody>
                    <a:bodyPr/>
                    <a:lstStyle/>
                    <a:p>
                      <a:pPr marL="0" marR="0" algn="ctr">
                        <a:spcBef>
                          <a:spcPts val="0"/>
                        </a:spcBef>
                        <a:spcAft>
                          <a:spcPts val="0"/>
                        </a:spcAft>
                      </a:pPr>
                      <a:r>
                        <a:rPr lang="en-US" sz="2400" dirty="0">
                          <a:effectLst/>
                          <a:latin typeface="Cambria"/>
                          <a:ea typeface="ＭＳ 明朝"/>
                          <a:cs typeface="Times New Roman"/>
                        </a:rPr>
                        <a:t>K,3</a:t>
                      </a:r>
                    </a:p>
                  </a:txBody>
                  <a:tcPr marL="68580" marR="68580" marT="0" marB="0"/>
                </a:tc>
              </a:tr>
              <a:tr h="488273">
                <a:tc>
                  <a:txBody>
                    <a:bodyPr/>
                    <a:lstStyle/>
                    <a:p>
                      <a:pPr marL="0" marR="0" algn="ctr">
                        <a:spcBef>
                          <a:spcPts val="0"/>
                        </a:spcBef>
                        <a:spcAft>
                          <a:spcPts val="0"/>
                        </a:spcAft>
                      </a:pPr>
                      <a:r>
                        <a:rPr lang="en-US" sz="2400" dirty="0">
                          <a:effectLst/>
                          <a:latin typeface="Cambria"/>
                          <a:ea typeface="ＭＳ 明朝"/>
                          <a:cs typeface="Times New Roman"/>
                        </a:rPr>
                        <a:t>6</a:t>
                      </a:r>
                    </a:p>
                  </a:txBody>
                  <a:tcPr marL="68580" marR="68580" marT="0" marB="0"/>
                </a:tc>
                <a:tc>
                  <a:txBody>
                    <a:bodyPr/>
                    <a:lstStyle/>
                    <a:p>
                      <a:pPr marL="0" marR="0" algn="ctr">
                        <a:spcBef>
                          <a:spcPts val="0"/>
                        </a:spcBef>
                        <a:spcAft>
                          <a:spcPts val="0"/>
                        </a:spcAft>
                      </a:pPr>
                      <a:r>
                        <a:rPr lang="en-US" sz="2400" dirty="0">
                          <a:effectLst/>
                          <a:latin typeface="Cambria"/>
                          <a:ea typeface="ＭＳ 明朝"/>
                          <a:cs typeface="Times New Roman"/>
                        </a:rPr>
                        <a:t>1,4</a:t>
                      </a:r>
                    </a:p>
                  </a:txBody>
                  <a:tcPr marL="68580" marR="68580" marT="0" marB="0"/>
                </a:tc>
              </a:tr>
              <a:tr h="488273">
                <a:tc>
                  <a:txBody>
                    <a:bodyPr/>
                    <a:lstStyle/>
                    <a:p>
                      <a:pPr marL="0" marR="0" algn="ctr">
                        <a:spcBef>
                          <a:spcPts val="0"/>
                        </a:spcBef>
                        <a:spcAft>
                          <a:spcPts val="0"/>
                        </a:spcAft>
                      </a:pPr>
                      <a:r>
                        <a:rPr lang="en-US" sz="2400" dirty="0">
                          <a:effectLst/>
                          <a:latin typeface="Cambria"/>
                          <a:ea typeface="ＭＳ 明朝"/>
                          <a:cs typeface="Times New Roman"/>
                        </a:rPr>
                        <a:t>7</a:t>
                      </a:r>
                    </a:p>
                  </a:txBody>
                  <a:tcPr marL="68580" marR="68580" marT="0" marB="0"/>
                </a:tc>
                <a:tc>
                  <a:txBody>
                    <a:bodyPr/>
                    <a:lstStyle/>
                    <a:p>
                      <a:pPr marL="0" marR="0" algn="ctr">
                        <a:spcBef>
                          <a:spcPts val="0"/>
                        </a:spcBef>
                        <a:spcAft>
                          <a:spcPts val="0"/>
                        </a:spcAft>
                      </a:pPr>
                      <a:r>
                        <a:rPr lang="en-US" sz="2400" dirty="0">
                          <a:effectLst/>
                          <a:latin typeface="Cambria"/>
                          <a:ea typeface="ＭＳ 明朝"/>
                          <a:cs typeface="Times New Roman"/>
                        </a:rPr>
                        <a:t>2,5</a:t>
                      </a:r>
                    </a:p>
                  </a:txBody>
                  <a:tcPr marL="68580" marR="68580" marT="0" marB="0"/>
                </a:tc>
              </a:tr>
              <a:tr h="488273">
                <a:tc>
                  <a:txBody>
                    <a:bodyPr/>
                    <a:lstStyle/>
                    <a:p>
                      <a:pPr marL="0" marR="0" algn="ctr">
                        <a:spcBef>
                          <a:spcPts val="0"/>
                        </a:spcBef>
                        <a:spcAft>
                          <a:spcPts val="0"/>
                        </a:spcAft>
                      </a:pPr>
                      <a:r>
                        <a:rPr lang="en-US" sz="2400" dirty="0">
                          <a:effectLst/>
                          <a:latin typeface="Cambria"/>
                          <a:ea typeface="ＭＳ 明朝"/>
                          <a:cs typeface="Times New Roman"/>
                        </a:rPr>
                        <a:t>8</a:t>
                      </a:r>
                    </a:p>
                  </a:txBody>
                  <a:tcPr marL="68580" marR="68580" marT="0" marB="0"/>
                </a:tc>
                <a:tc>
                  <a:txBody>
                    <a:bodyPr/>
                    <a:lstStyle/>
                    <a:p>
                      <a:pPr marL="0" marR="0" algn="ctr">
                        <a:spcBef>
                          <a:spcPts val="0"/>
                        </a:spcBef>
                        <a:spcAft>
                          <a:spcPts val="0"/>
                        </a:spcAft>
                      </a:pPr>
                      <a:r>
                        <a:rPr lang="en-US" sz="2400" dirty="0">
                          <a:effectLst/>
                          <a:latin typeface="Cambria"/>
                          <a:ea typeface="ＭＳ 明朝"/>
                          <a:cs typeface="Times New Roman"/>
                        </a:rPr>
                        <a:t>ALL</a:t>
                      </a:r>
                    </a:p>
                  </a:txBody>
                  <a:tcPr marL="68580" marR="68580" marT="0" marB="0"/>
                </a:tc>
              </a:tr>
            </a:tbl>
          </a:graphicData>
        </a:graphic>
      </p:graphicFrame>
      <p:sp>
        <p:nvSpPr>
          <p:cNvPr id="36" name="Text Box 336"/>
          <p:cNvSpPr txBox="1">
            <a:spLocks noChangeArrowheads="1"/>
          </p:cNvSpPr>
          <p:nvPr/>
        </p:nvSpPr>
        <p:spPr bwMode="auto">
          <a:xfrm>
            <a:off x="22283873" y="15227002"/>
            <a:ext cx="9983787" cy="615533"/>
          </a:xfrm>
          <a:prstGeom prst="rect">
            <a:avLst/>
          </a:prstGeom>
          <a:solidFill>
            <a:srgbClr val="0034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91426" tIns="45710" rIns="91426" bIns="45710">
            <a:spAutoFit/>
          </a:bodyPr>
          <a:lstStyle/>
          <a:p>
            <a:pPr eaLnBrk="0" hangingPunct="0">
              <a:spcBef>
                <a:spcPct val="50000"/>
              </a:spcBef>
              <a:defRPr/>
            </a:pPr>
            <a:r>
              <a:rPr lang="en-US" sz="3400" b="1" dirty="0" smtClean="0">
                <a:solidFill>
                  <a:schemeClr val="bg1"/>
                </a:solidFill>
                <a:cs typeface="+mn-cs"/>
              </a:rPr>
              <a:t>    Staff Development</a:t>
            </a:r>
            <a:endParaRPr lang="en-US" sz="3400" b="1" dirty="0">
              <a:solidFill>
                <a:schemeClr val="bg1"/>
              </a:solidFill>
              <a:cs typeface="+mn-cs"/>
            </a:endParaRPr>
          </a:p>
        </p:txBody>
      </p:sp>
    </p:spTree>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Custom Design">
  <a:themeElements>
    <a:clrScheme name="Custom Design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33CC"/>
      </a:hlink>
      <a:folHlink>
        <a:srgbClr val="F8F8F8"/>
      </a:folHlink>
    </a:clrScheme>
    <a:fontScheme name="Custom Design">
      <a:majorFont>
        <a:latin typeface="Arial Black"/>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4389438"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Narrow" charset="0"/>
            <a:ea typeface="ＭＳ Ｐゴシック"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4389438"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Narrow" charset="0"/>
            <a:ea typeface="ＭＳ Ｐゴシック" charset="0"/>
          </a:defRPr>
        </a:defPPr>
      </a:lstStyle>
    </a:ln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Custom Design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33CC"/>
        </a:hlink>
        <a:folHlink>
          <a:srgbClr val="F8F8F8"/>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Custom Design">
  <a:themeElements>
    <a:clrScheme name="1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Custom Design">
      <a:majorFont>
        <a:latin typeface="Arial Black"/>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4389438"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Narrow" charset="0"/>
            <a:ea typeface="ＭＳ Ｐゴシック"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4389438"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Narrow" charset="0"/>
            <a:ea typeface="ＭＳ Ｐゴシック" charset="0"/>
          </a:defRPr>
        </a:defPPr>
      </a:lstStyle>
    </a:lnDef>
  </a:objectDefaults>
  <a:extraClrSchemeLst>
    <a:extraClrScheme>
      <a:clrScheme name="1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Custom Design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33CC"/>
        </a:hlink>
        <a:folHlink>
          <a:srgbClr val="F8F8F8"/>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Custom Design">
  <a:themeElements>
    <a:clrScheme name="2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2_Custom Design">
      <a:majorFont>
        <a:latin typeface="Arial Black"/>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4389438"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Narrow" charset="0"/>
            <a:ea typeface="ＭＳ Ｐゴシック"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4389438"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Narrow" charset="0"/>
            <a:ea typeface="ＭＳ Ｐゴシック" charset="0"/>
          </a:defRPr>
        </a:defPPr>
      </a:lstStyle>
    </a:lnDef>
  </a:objectDefaults>
  <a:extraClrSchemeLst>
    <a:extraClrScheme>
      <a:clrScheme name="2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_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_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_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_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_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_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_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_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_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_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2_Custom Design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33CC"/>
        </a:hlink>
        <a:folHlink>
          <a:srgbClr val="F8F8F8"/>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3_Custom Design">
  <a:themeElements>
    <a:clrScheme name="3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3_Custom Design">
      <a:majorFont>
        <a:latin typeface="Arial Black"/>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4389438"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Narrow" charset="0"/>
            <a:ea typeface="ＭＳ Ｐゴシック"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4389438"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Narrow" charset="0"/>
            <a:ea typeface="ＭＳ Ｐゴシック" charset="0"/>
          </a:defRPr>
        </a:defPPr>
      </a:lstStyle>
    </a:lnDef>
  </a:objectDefaults>
  <a:extraClrSchemeLst>
    <a:extraClrScheme>
      <a:clrScheme name="3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3_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3_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3_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3_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3_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3_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3_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3_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3_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3_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3_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3_Custom Design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33CC"/>
        </a:hlink>
        <a:folHlink>
          <a:srgbClr val="F8F8F8"/>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4_Custom Design">
  <a:themeElements>
    <a:clrScheme name="4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4_Custom Design">
      <a:majorFont>
        <a:latin typeface="Arial Black"/>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4389438"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Narrow" charset="0"/>
            <a:ea typeface="ＭＳ Ｐゴシック"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4389438"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Narrow" charset="0"/>
            <a:ea typeface="ＭＳ Ｐゴシック" charset="0"/>
          </a:defRPr>
        </a:defPPr>
      </a:lstStyle>
    </a:lnDef>
  </a:objectDefaults>
  <a:extraClrSchemeLst>
    <a:extraClrScheme>
      <a:clrScheme name="4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4_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4_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4_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4_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4_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4_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4_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4_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4_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4_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4_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4_Custom Design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33CC"/>
        </a:hlink>
        <a:folHlink>
          <a:srgbClr val="F8F8F8"/>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
  <TotalTime>12251</TotalTime>
  <Words>1444</Words>
  <Application>Microsoft Macintosh PowerPoint</Application>
  <PresentationFormat>Custom</PresentationFormat>
  <Paragraphs>148</Paragraphs>
  <Slides>1</Slides>
  <Notes>0</Notes>
  <HiddenSlides>0</HiddenSlides>
  <MMClips>0</MMClips>
  <ScaleCrop>false</ScaleCrop>
  <HeadingPairs>
    <vt:vector size="4" baseType="variant">
      <vt:variant>
        <vt:lpstr>Theme</vt:lpstr>
      </vt:variant>
      <vt:variant>
        <vt:i4>5</vt:i4>
      </vt:variant>
      <vt:variant>
        <vt:lpstr>Slide Titles</vt:lpstr>
      </vt:variant>
      <vt:variant>
        <vt:i4>1</vt:i4>
      </vt:variant>
    </vt:vector>
  </HeadingPairs>
  <TitlesOfParts>
    <vt:vector size="6" baseType="lpstr">
      <vt:lpstr>Custom Design</vt:lpstr>
      <vt:lpstr>1_Custom Design</vt:lpstr>
      <vt:lpstr>2_Custom Design</vt:lpstr>
      <vt:lpstr>3_Custom Design</vt:lpstr>
      <vt:lpstr>4_Custom Design</vt:lpstr>
      <vt:lpstr>PowerPoint Presentation</vt:lpstr>
    </vt:vector>
  </TitlesOfParts>
  <Company>www.posterpresentations.com</Company>
  <LinksUpToDate>false</LinksUpToDate>
  <SharedDoc>false</SharedDoc>
  <HyperlinkBase>http://www.posterpresentations.com</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48x36 Poster Template</dc:title>
  <dc:subject>Free PowerPoint poster templates</dc:subject>
  <dc:creator/>
  <cp:keywords>poster presentation, poster design, poster template</cp:keywords>
  <dc:description>Call us if you need help with this poster template._x000d_
1-866-649-3004           _x000d_
 (c)PosterPresentations.com</dc:description>
  <cp:lastModifiedBy>steve simpson</cp:lastModifiedBy>
  <cp:revision>150</cp:revision>
  <dcterms:created xsi:type="dcterms:W3CDTF">2005-05-18T01:24:28Z</dcterms:created>
  <dcterms:modified xsi:type="dcterms:W3CDTF">2012-11-27T01:17:37Z</dcterms:modified>
  <cp:category>Powerpoint poster templates</cp:category>
</cp:coreProperties>
</file>