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58" r:id="rId3"/>
    <p:sldId id="259" r:id="rId4"/>
    <p:sldId id="269" r:id="rId5"/>
    <p:sldId id="270" r:id="rId6"/>
    <p:sldId id="262" r:id="rId7"/>
    <p:sldId id="273" r:id="rId8"/>
    <p:sldId id="263" r:id="rId9"/>
    <p:sldId id="265" r:id="rId10"/>
    <p:sldId id="266" r:id="rId11"/>
    <p:sldId id="281" r:id="rId12"/>
    <p:sldId id="282" r:id="rId13"/>
    <p:sldId id="267" r:id="rId14"/>
    <p:sldId id="268" r:id="rId15"/>
    <p:sldId id="283" r:id="rId16"/>
    <p:sldId id="277" r:id="rId17"/>
    <p:sldId id="278" r:id="rId18"/>
    <p:sldId id="279" r:id="rId19"/>
    <p:sldId id="28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F3061E-4DDF-9740-964F-0C67DE145217}" v="2432" dt="2021-11-10T18:04:31.2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35" autoAdjust="0"/>
    <p:restoredTop sz="96197"/>
  </p:normalViewPr>
  <p:slideViewPr>
    <p:cSldViewPr snapToGrid="0">
      <p:cViewPr varScale="1">
        <p:scale>
          <a:sx n="82" d="100"/>
          <a:sy n="82" d="100"/>
        </p:scale>
        <p:origin x="200" y="9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strunk, Hannah" userId="e3d2e95d-b908-43cb-937a-a87212015d07" providerId="ADAL" clId="{F5F3061E-4DDF-9740-964F-0C67DE145217}"/>
    <pc:docChg chg="undo redo custSel addSld delSld modSld sldOrd">
      <pc:chgData name="Sistrunk, Hannah" userId="e3d2e95d-b908-43cb-937a-a87212015d07" providerId="ADAL" clId="{F5F3061E-4DDF-9740-964F-0C67DE145217}" dt="2021-12-02T14:31:05.952" v="9850" actId="962"/>
      <pc:docMkLst>
        <pc:docMk/>
      </pc:docMkLst>
      <pc:sldChg chg="addSp delSp modSp mod setBg modClrScheme modAnim delDesignElem chgLayout modNotesTx">
        <pc:chgData name="Sistrunk, Hannah" userId="e3d2e95d-b908-43cb-937a-a87212015d07" providerId="ADAL" clId="{F5F3061E-4DDF-9740-964F-0C67DE145217}" dt="2021-11-10T18:04:40.776" v="9522" actId="1076"/>
        <pc:sldMkLst>
          <pc:docMk/>
          <pc:sldMk cId="109857222" sldId="256"/>
        </pc:sldMkLst>
        <pc:spChg chg="mod ord">
          <ac:chgData name="Sistrunk, Hannah" userId="e3d2e95d-b908-43cb-937a-a87212015d07" providerId="ADAL" clId="{F5F3061E-4DDF-9740-964F-0C67DE145217}" dt="2021-11-09T23:45:14.099" v="1965" actId="207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Sistrunk, Hannah" userId="e3d2e95d-b908-43cb-937a-a87212015d07" providerId="ADAL" clId="{F5F3061E-4DDF-9740-964F-0C67DE145217}" dt="2021-11-10T18:04:40.776" v="9522" actId="1076"/>
          <ac:spMkLst>
            <pc:docMk/>
            <pc:sldMk cId="109857222" sldId="256"/>
            <ac:spMk id="3" creationId="{00000000-0000-0000-0000-000000000000}"/>
          </ac:spMkLst>
        </pc:spChg>
        <pc:spChg chg="add del mod">
          <ac:chgData name="Sistrunk, Hannah" userId="e3d2e95d-b908-43cb-937a-a87212015d07" providerId="ADAL" clId="{F5F3061E-4DDF-9740-964F-0C67DE145217}" dt="2021-11-09T23:03:52.666" v="1522"/>
          <ac:spMkLst>
            <pc:docMk/>
            <pc:sldMk cId="109857222" sldId="256"/>
            <ac:spMk id="4" creationId="{9C24CB53-03CD-3E4F-96A2-722FF5B97224}"/>
          </ac:spMkLst>
        </pc:spChg>
        <pc:spChg chg="add del mod">
          <ac:chgData name="Sistrunk, Hannah" userId="e3d2e95d-b908-43cb-937a-a87212015d07" providerId="ADAL" clId="{F5F3061E-4DDF-9740-964F-0C67DE145217}" dt="2021-11-09T23:03:54.848" v="1525"/>
          <ac:spMkLst>
            <pc:docMk/>
            <pc:sldMk cId="109857222" sldId="256"/>
            <ac:spMk id="5" creationId="{04A442F1-C885-9A4A-9BAE-67F672C44F72}"/>
          </ac:spMkLst>
        </pc:spChg>
        <pc:spChg chg="add del mod">
          <ac:chgData name="Sistrunk, Hannah" userId="e3d2e95d-b908-43cb-937a-a87212015d07" providerId="ADAL" clId="{F5F3061E-4DDF-9740-964F-0C67DE145217}" dt="2021-11-09T23:03:55.988" v="1527"/>
          <ac:spMkLst>
            <pc:docMk/>
            <pc:sldMk cId="109857222" sldId="256"/>
            <ac:spMk id="6" creationId="{3755279B-FDDC-5545-B2B9-0E56DAF42B2E}"/>
          </ac:spMkLst>
        </pc:spChg>
        <pc:spChg chg="add mod">
          <ac:chgData name="Sistrunk, Hannah" userId="e3d2e95d-b908-43cb-937a-a87212015d07" providerId="ADAL" clId="{F5F3061E-4DDF-9740-964F-0C67DE145217}" dt="2021-11-10T16:49:57.062" v="9397" actId="1076"/>
          <ac:spMkLst>
            <pc:docMk/>
            <pc:sldMk cId="109857222" sldId="256"/>
            <ac:spMk id="12" creationId="{1B622CF1-1D15-B54D-9877-C9745CFAEE46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109857222" sldId="256"/>
            <ac:spMk id="51" creationId="{CDA1A2E9-63FE-408D-A803-8E306ECAB4B3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109857222" sldId="256"/>
            <ac:spMk id="55" creationId="{DAE8F46F-D590-45CD-AF41-A04DC11D1BB4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109857222" sldId="256"/>
            <ac:spMk id="56" creationId="{FBE9F90C-C163-435B-9A68-D15C92D1CF2B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109857222" sldId="256"/>
            <ac:spMk id="60" creationId="{1A882A9F-F4E9-4E23-8F0B-20B5DF42EAA9}"/>
          </ac:spMkLst>
        </pc:spChg>
        <pc:picChg chg="add mod">
          <ac:chgData name="Sistrunk, Hannah" userId="e3d2e95d-b908-43cb-937a-a87212015d07" providerId="ADAL" clId="{F5F3061E-4DDF-9740-964F-0C67DE145217}" dt="2021-11-10T16:46:26.707" v="9349" actId="1076"/>
          <ac:picMkLst>
            <pc:docMk/>
            <pc:sldMk cId="109857222" sldId="256"/>
            <ac:picMk id="11" creationId="{3890BBD2-4AE9-D24B-BABA-F48EEB277B42}"/>
          </ac:picMkLst>
        </pc:picChg>
      </pc:sldChg>
      <pc:sldChg chg="addSp delSp modSp mod setBg delDesignElem modNotesTx">
        <pc:chgData name="Sistrunk, Hannah" userId="e3d2e95d-b908-43cb-937a-a87212015d07" providerId="ADAL" clId="{F5F3061E-4DDF-9740-964F-0C67DE145217}" dt="2021-11-10T17:09:34.108" v="9489" actId="20577"/>
        <pc:sldMkLst>
          <pc:docMk/>
          <pc:sldMk cId="4050230139" sldId="258"/>
        </pc:sldMkLst>
        <pc:spChg chg="mod">
          <ac:chgData name="Sistrunk, Hannah" userId="e3d2e95d-b908-43cb-937a-a87212015d07" providerId="ADAL" clId="{F5F3061E-4DDF-9740-964F-0C67DE145217}" dt="2021-11-10T03:34:37.380" v="4099" actId="20577"/>
          <ac:spMkLst>
            <pc:docMk/>
            <pc:sldMk cId="4050230139" sldId="258"/>
            <ac:spMk id="2" creationId="{B4107E6B-B981-4673-84AC-E5C17AA6D949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4050230139" sldId="258"/>
            <ac:spMk id="7" creationId="{CDA1A2E9-63FE-408D-A803-8E306ECAB4B3}"/>
          </ac:spMkLst>
        </pc:spChg>
        <pc:spChg chg="add mod">
          <ac:chgData name="Sistrunk, Hannah" userId="e3d2e95d-b908-43cb-937a-a87212015d07" providerId="ADAL" clId="{F5F3061E-4DDF-9740-964F-0C67DE145217}" dt="2021-11-10T17:09:34.108" v="9489" actId="20577"/>
          <ac:spMkLst>
            <pc:docMk/>
            <pc:sldMk cId="4050230139" sldId="258"/>
            <ac:spMk id="8" creationId="{562B2103-B436-ED4E-A550-63BAA89AE6A0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4050230139" sldId="258"/>
            <ac:spMk id="9" creationId="{FBE9F90C-C163-435B-9A68-D15C92D1CF2B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4050230139" sldId="258"/>
            <ac:spMk id="11" creationId="{DAE8F46F-D590-45CD-AF41-A04DC11D1BB4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4050230139" sldId="258"/>
            <ac:spMk id="13" creationId="{1A882A9F-F4E9-4E23-8F0B-20B5DF42EAA9}"/>
          </ac:spMkLst>
        </pc:spChg>
      </pc:sldChg>
      <pc:sldChg chg="addSp delSp modSp mod setBg delDesignElem modNotesTx">
        <pc:chgData name="Sistrunk, Hannah" userId="e3d2e95d-b908-43cb-937a-a87212015d07" providerId="ADAL" clId="{F5F3061E-4DDF-9740-964F-0C67DE145217}" dt="2021-11-10T15:10:25.804" v="7823" actId="20577"/>
        <pc:sldMkLst>
          <pc:docMk/>
          <pc:sldMk cId="2210586831" sldId="259"/>
        </pc:sldMkLst>
        <pc:spChg chg="mod">
          <ac:chgData name="Sistrunk, Hannah" userId="e3d2e95d-b908-43cb-937a-a87212015d07" providerId="ADAL" clId="{F5F3061E-4DDF-9740-964F-0C67DE145217}" dt="2021-11-09T23:45:28.939" v="1968" actId="207"/>
          <ac:spMkLst>
            <pc:docMk/>
            <pc:sldMk cId="2210586831" sldId="259"/>
            <ac:spMk id="2" creationId="{0E079A12-2524-4312-8490-828F3FAE8F0C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2210586831" sldId="259"/>
            <ac:spMk id="7" creationId="{CDA1A2E9-63FE-408D-A803-8E306ECAB4B3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2210586831" sldId="259"/>
            <ac:spMk id="9" creationId="{1A882A9F-F4E9-4E23-8F0B-20B5DF42EAA9}"/>
          </ac:spMkLst>
        </pc:spChg>
        <pc:spChg chg="add mod">
          <ac:chgData name="Sistrunk, Hannah" userId="e3d2e95d-b908-43cb-937a-a87212015d07" providerId="ADAL" clId="{F5F3061E-4DDF-9740-964F-0C67DE145217}" dt="2021-11-10T15:10:25.804" v="7823" actId="20577"/>
          <ac:spMkLst>
            <pc:docMk/>
            <pc:sldMk cId="2210586831" sldId="259"/>
            <ac:spMk id="10" creationId="{BC643E62-2C6B-C049-822E-7AC04D949E12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2210586831" sldId="259"/>
            <ac:spMk id="11" creationId="{FBE9F90C-C163-435B-9A68-D15C92D1CF2B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2210586831" sldId="259"/>
            <ac:spMk id="13" creationId="{42280AB2-77A5-4CB7-AF7D-1795CA8DC7BC}"/>
          </ac:spMkLst>
        </pc:spChg>
        <pc:picChg chg="add del mod">
          <ac:chgData name="Sistrunk, Hannah" userId="e3d2e95d-b908-43cb-937a-a87212015d07" providerId="ADAL" clId="{F5F3061E-4DDF-9740-964F-0C67DE145217}" dt="2021-11-10T03:39:21.212" v="4123"/>
          <ac:picMkLst>
            <pc:docMk/>
            <pc:sldMk cId="2210586831" sldId="259"/>
            <ac:picMk id="8" creationId="{B58D919A-1FB1-CA41-A57B-E0298D747915}"/>
          </ac:picMkLst>
        </pc:picChg>
      </pc:sldChg>
      <pc:sldChg chg="addSp delSp modSp del mod setBg delDesignElem">
        <pc:chgData name="Sistrunk, Hannah" userId="e3d2e95d-b908-43cb-937a-a87212015d07" providerId="ADAL" clId="{F5F3061E-4DDF-9740-964F-0C67DE145217}" dt="2021-11-10T02:27:20.121" v="3761" actId="2696"/>
        <pc:sldMkLst>
          <pc:docMk/>
          <pc:sldMk cId="3231178900" sldId="260"/>
        </pc:sldMkLst>
        <pc:spChg chg="mod">
          <ac:chgData name="Sistrunk, Hannah" userId="e3d2e95d-b908-43cb-937a-a87212015d07" providerId="ADAL" clId="{F5F3061E-4DDF-9740-964F-0C67DE145217}" dt="2021-11-09T23:45:20.687" v="1966" actId="207"/>
          <ac:spMkLst>
            <pc:docMk/>
            <pc:sldMk cId="3231178900" sldId="260"/>
            <ac:spMk id="2" creationId="{B4107E6B-B981-4673-84AC-E5C17AA6D949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3231178900" sldId="260"/>
            <ac:spMk id="7" creationId="{CDA1A2E9-63FE-408D-A803-8E306ECAB4B3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3231178900" sldId="260"/>
            <ac:spMk id="9" creationId="{1A882A9F-F4E9-4E23-8F0B-20B5DF42EAA9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3231178900" sldId="260"/>
            <ac:spMk id="11" creationId="{FBE9F90C-C163-435B-9A68-D15C92D1CF2B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3231178900" sldId="260"/>
            <ac:spMk id="13" creationId="{DAE8F46F-D590-45CD-AF41-A04DC11D1BB4}"/>
          </ac:spMkLst>
        </pc:spChg>
      </pc:sldChg>
      <pc:sldChg chg="addSp delSp modSp del mod setBg addAnim delDesignElem">
        <pc:chgData name="Sistrunk, Hannah" userId="e3d2e95d-b908-43cb-937a-a87212015d07" providerId="ADAL" clId="{F5F3061E-4DDF-9740-964F-0C67DE145217}" dt="2021-11-09T23:48:49.358" v="2034" actId="2696"/>
        <pc:sldMkLst>
          <pc:docMk/>
          <pc:sldMk cId="4045491013" sldId="261"/>
        </pc:sldMkLst>
        <pc:spChg chg="mod">
          <ac:chgData name="Sistrunk, Hannah" userId="e3d2e95d-b908-43cb-937a-a87212015d07" providerId="ADAL" clId="{F5F3061E-4DDF-9740-964F-0C67DE145217}" dt="2021-11-09T23:48:04.187" v="1984" actId="255"/>
          <ac:spMkLst>
            <pc:docMk/>
            <pc:sldMk cId="4045491013" sldId="261"/>
            <ac:spMk id="2" creationId="{2B0CD775-A1E3-4493-9BF8-2978C457ABF5}"/>
          </ac:spMkLst>
        </pc:spChg>
        <pc:spChg chg="mod">
          <ac:chgData name="Sistrunk, Hannah" userId="e3d2e95d-b908-43cb-937a-a87212015d07" providerId="ADAL" clId="{F5F3061E-4DDF-9740-964F-0C67DE145217}" dt="2021-11-09T23:47:44.939" v="1983" actId="1076"/>
          <ac:spMkLst>
            <pc:docMk/>
            <pc:sldMk cId="4045491013" sldId="261"/>
            <ac:spMk id="3" creationId="{34A25A5F-E8F3-4E81-BFF9-FE5506276EB3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4045491013" sldId="261"/>
            <ac:spMk id="8" creationId="{B775CD93-9DF2-48CB-9F57-1BCA9A46C7FA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4045491013" sldId="261"/>
            <ac:spMk id="10" creationId="{1C091803-41C2-48E0-9228-5148460C7479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4045491013" sldId="261"/>
            <ac:spMk id="12" creationId="{E186B68C-84BC-4A6E-99D1-EE87483C1349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4045491013" sldId="261"/>
            <ac:spMk id="14" creationId="{6166C6D1-23AC-49C4-BA07-238E4E9F8CEB}"/>
          </ac:spMkLst>
        </pc:spChg>
      </pc:sldChg>
      <pc:sldChg chg="addSp delSp modSp mod modNotesTx">
        <pc:chgData name="Sistrunk, Hannah" userId="e3d2e95d-b908-43cb-937a-a87212015d07" providerId="ADAL" clId="{F5F3061E-4DDF-9740-964F-0C67DE145217}" dt="2021-11-10T15:13:02.164" v="7829" actId="13244"/>
        <pc:sldMkLst>
          <pc:docMk/>
          <pc:sldMk cId="684725679" sldId="262"/>
        </pc:sldMkLst>
        <pc:spChg chg="mod">
          <ac:chgData name="Sistrunk, Hannah" userId="e3d2e95d-b908-43cb-937a-a87212015d07" providerId="ADAL" clId="{F5F3061E-4DDF-9740-964F-0C67DE145217}" dt="2021-11-10T15:12:45.193" v="7826" actId="13244"/>
          <ac:spMkLst>
            <pc:docMk/>
            <pc:sldMk cId="684725679" sldId="262"/>
            <ac:spMk id="2" creationId="{160CEA1D-DA2E-48D1-9835-DBA357CEBB2D}"/>
          </ac:spMkLst>
        </pc:spChg>
        <pc:spChg chg="add mod">
          <ac:chgData name="Sistrunk, Hannah" userId="e3d2e95d-b908-43cb-937a-a87212015d07" providerId="ADAL" clId="{F5F3061E-4DDF-9740-964F-0C67DE145217}" dt="2021-11-10T15:12:56.292" v="7828" actId="13244"/>
          <ac:spMkLst>
            <pc:docMk/>
            <pc:sldMk cId="684725679" sldId="262"/>
            <ac:spMk id="4" creationId="{00587253-1856-4F44-95A9-F6BE7F200BE8}"/>
          </ac:spMkLst>
        </pc:spChg>
        <pc:spChg chg="add mod">
          <ac:chgData name="Sistrunk, Hannah" userId="e3d2e95d-b908-43cb-937a-a87212015d07" providerId="ADAL" clId="{F5F3061E-4DDF-9740-964F-0C67DE145217}" dt="2021-11-10T15:13:02.164" v="7829" actId="13244"/>
          <ac:spMkLst>
            <pc:docMk/>
            <pc:sldMk cId="684725679" sldId="262"/>
            <ac:spMk id="5" creationId="{3804E416-FEC7-D240-A684-CBEE4B7FABCC}"/>
          </ac:spMkLst>
        </pc:spChg>
        <pc:spChg chg="add mod">
          <ac:chgData name="Sistrunk, Hannah" userId="e3d2e95d-b908-43cb-937a-a87212015d07" providerId="ADAL" clId="{F5F3061E-4DDF-9740-964F-0C67DE145217}" dt="2021-11-10T03:00:12.974" v="3837" actId="1038"/>
          <ac:spMkLst>
            <pc:docMk/>
            <pc:sldMk cId="684725679" sldId="262"/>
            <ac:spMk id="6" creationId="{28F29F6E-2190-8A43-84A2-C3DF418CE59F}"/>
          </ac:spMkLst>
        </pc:spChg>
        <pc:spChg chg="add mod">
          <ac:chgData name="Sistrunk, Hannah" userId="e3d2e95d-b908-43cb-937a-a87212015d07" providerId="ADAL" clId="{F5F3061E-4DDF-9740-964F-0C67DE145217}" dt="2021-11-10T15:12:51.827" v="7827" actId="13244"/>
          <ac:spMkLst>
            <pc:docMk/>
            <pc:sldMk cId="684725679" sldId="262"/>
            <ac:spMk id="9" creationId="{ECAFA1F2-FC6B-C74C-9FE6-DD56B8E72274}"/>
          </ac:spMkLst>
        </pc:spChg>
        <pc:picChg chg="add del mod">
          <ac:chgData name="Sistrunk, Hannah" userId="e3d2e95d-b908-43cb-937a-a87212015d07" providerId="ADAL" clId="{F5F3061E-4DDF-9740-964F-0C67DE145217}" dt="2021-11-10T14:52:24.465" v="7443" actId="478"/>
          <ac:picMkLst>
            <pc:docMk/>
            <pc:sldMk cId="684725679" sldId="262"/>
            <ac:picMk id="8" creationId="{5224BA3D-B4A5-0B4D-9401-E5999B78554E}"/>
          </ac:picMkLst>
        </pc:picChg>
      </pc:sldChg>
      <pc:sldChg chg="addSp delSp modSp mod setBg modAnim modNotesTx">
        <pc:chgData name="Sistrunk, Hannah" userId="e3d2e95d-b908-43cb-937a-a87212015d07" providerId="ADAL" clId="{F5F3061E-4DDF-9740-964F-0C67DE145217}" dt="2021-12-02T14:31:05.952" v="9850" actId="962"/>
        <pc:sldMkLst>
          <pc:docMk/>
          <pc:sldMk cId="319754234" sldId="263"/>
        </pc:sldMkLst>
        <pc:spChg chg="mod">
          <ac:chgData name="Sistrunk, Hannah" userId="e3d2e95d-b908-43cb-937a-a87212015d07" providerId="ADAL" clId="{F5F3061E-4DDF-9740-964F-0C67DE145217}" dt="2021-11-10T03:36:38.081" v="4116" actId="20577"/>
          <ac:spMkLst>
            <pc:docMk/>
            <pc:sldMk cId="319754234" sldId="263"/>
            <ac:spMk id="2" creationId="{2018F526-B984-4559-AB7C-74BC847601D9}"/>
          </ac:spMkLst>
        </pc:spChg>
        <pc:spChg chg="add del">
          <ac:chgData name="Sistrunk, Hannah" userId="e3d2e95d-b908-43cb-937a-a87212015d07" providerId="ADAL" clId="{F5F3061E-4DDF-9740-964F-0C67DE145217}" dt="2021-11-10T00:03:48.316" v="2140" actId="478"/>
          <ac:spMkLst>
            <pc:docMk/>
            <pc:sldMk cId="319754234" sldId="263"/>
            <ac:spMk id="4" creationId="{CFAD29AE-AE4D-0D4E-9073-C1CFB63F12FE}"/>
          </ac:spMkLst>
        </pc:spChg>
        <pc:spChg chg="add del">
          <ac:chgData name="Sistrunk, Hannah" userId="e3d2e95d-b908-43cb-937a-a87212015d07" providerId="ADAL" clId="{F5F3061E-4DDF-9740-964F-0C67DE145217}" dt="2021-11-10T00:15:58.464" v="2207" actId="26606"/>
          <ac:spMkLst>
            <pc:docMk/>
            <pc:sldMk cId="319754234" sldId="263"/>
            <ac:spMk id="10" creationId="{53F29798-D584-4792-9B62-3F5F5C36D619}"/>
          </ac:spMkLst>
        </pc:spChg>
        <pc:picChg chg="add del mod modCrop">
          <ac:chgData name="Sistrunk, Hannah" userId="e3d2e95d-b908-43cb-937a-a87212015d07" providerId="ADAL" clId="{F5F3061E-4DDF-9740-964F-0C67DE145217}" dt="2021-11-10T03:21:14.506" v="3889" actId="21"/>
          <ac:picMkLst>
            <pc:docMk/>
            <pc:sldMk cId="319754234" sldId="263"/>
            <ac:picMk id="5" creationId="{491F3306-7E9C-0F47-AA05-5CE20DC4F311}"/>
          </ac:picMkLst>
        </pc:picChg>
        <pc:picChg chg="add mod">
          <ac:chgData name="Sistrunk, Hannah" userId="e3d2e95d-b908-43cb-937a-a87212015d07" providerId="ADAL" clId="{F5F3061E-4DDF-9740-964F-0C67DE145217}" dt="2021-12-02T14:31:05.952" v="9850" actId="962"/>
          <ac:picMkLst>
            <pc:docMk/>
            <pc:sldMk cId="319754234" sldId="263"/>
            <ac:picMk id="7" creationId="{43AF6B83-5364-B148-B32C-6BB4E47E472A}"/>
          </ac:picMkLst>
        </pc:picChg>
      </pc:sldChg>
      <pc:sldChg chg="addSp modSp del mod modNotesTx">
        <pc:chgData name="Sistrunk, Hannah" userId="e3d2e95d-b908-43cb-937a-a87212015d07" providerId="ADAL" clId="{F5F3061E-4DDF-9740-964F-0C67DE145217}" dt="2021-11-10T03:47:16.419" v="4149" actId="2696"/>
        <pc:sldMkLst>
          <pc:docMk/>
          <pc:sldMk cId="1666136674" sldId="264"/>
        </pc:sldMkLst>
        <pc:spChg chg="mod">
          <ac:chgData name="Sistrunk, Hannah" userId="e3d2e95d-b908-43cb-937a-a87212015d07" providerId="ADAL" clId="{F5F3061E-4DDF-9740-964F-0C67DE145217}" dt="2021-11-10T00:24:11.771" v="2219" actId="108"/>
          <ac:spMkLst>
            <pc:docMk/>
            <pc:sldMk cId="1666136674" sldId="264"/>
            <ac:spMk id="2" creationId="{B3C0CEBC-1001-4320-B27B-2958EB47E8F8}"/>
          </ac:spMkLst>
        </pc:spChg>
        <pc:spChg chg="add mod">
          <ac:chgData name="Sistrunk, Hannah" userId="e3d2e95d-b908-43cb-937a-a87212015d07" providerId="ADAL" clId="{F5F3061E-4DDF-9740-964F-0C67DE145217}" dt="2021-11-10T00:36:10.964" v="2518" actId="20577"/>
          <ac:spMkLst>
            <pc:docMk/>
            <pc:sldMk cId="1666136674" sldId="264"/>
            <ac:spMk id="4" creationId="{8489FB47-3FA3-7E49-9BE4-DB2471A25632}"/>
          </ac:spMkLst>
        </pc:spChg>
        <pc:picChg chg="add mod">
          <ac:chgData name="Sistrunk, Hannah" userId="e3d2e95d-b908-43cb-937a-a87212015d07" providerId="ADAL" clId="{F5F3061E-4DDF-9740-964F-0C67DE145217}" dt="2021-11-10T00:38:57.831" v="2526" actId="1076"/>
          <ac:picMkLst>
            <pc:docMk/>
            <pc:sldMk cId="1666136674" sldId="264"/>
            <ac:picMk id="6" creationId="{7CF58FAF-95E7-1947-9AD3-4675FB790023}"/>
          </ac:picMkLst>
        </pc:picChg>
      </pc:sldChg>
      <pc:sldChg chg="addSp delSp modSp mod setBg addAnim delAnim modNotesTx">
        <pc:chgData name="Sistrunk, Hannah" userId="e3d2e95d-b908-43cb-937a-a87212015d07" providerId="ADAL" clId="{F5F3061E-4DDF-9740-964F-0C67DE145217}" dt="2021-11-10T17:06:10.971" v="9413" actId="962"/>
        <pc:sldMkLst>
          <pc:docMk/>
          <pc:sldMk cId="1078999044" sldId="265"/>
        </pc:sldMkLst>
        <pc:spChg chg="mod">
          <ac:chgData name="Sistrunk, Hannah" userId="e3d2e95d-b908-43cb-937a-a87212015d07" providerId="ADAL" clId="{F5F3061E-4DDF-9740-964F-0C67DE145217}" dt="2021-11-10T00:45:33.992" v="2997" actId="255"/>
          <ac:spMkLst>
            <pc:docMk/>
            <pc:sldMk cId="1078999044" sldId="265"/>
            <ac:spMk id="2" creationId="{CC9F6169-DA1E-48DC-A1FC-F08AB33E9C5E}"/>
          </ac:spMkLst>
        </pc:spChg>
        <pc:spChg chg="add del">
          <ac:chgData name="Sistrunk, Hannah" userId="e3d2e95d-b908-43cb-937a-a87212015d07" providerId="ADAL" clId="{F5F3061E-4DDF-9740-964F-0C67DE145217}" dt="2021-11-10T00:30:55.608" v="2269" actId="26606"/>
          <ac:spMkLst>
            <pc:docMk/>
            <pc:sldMk cId="1078999044" sldId="265"/>
            <ac:spMk id="15" creationId="{72018E1B-E0B9-4440-AFF3-4112E50A2763}"/>
          </ac:spMkLst>
        </pc:spChg>
        <pc:spChg chg="add">
          <ac:chgData name="Sistrunk, Hannah" userId="e3d2e95d-b908-43cb-937a-a87212015d07" providerId="ADAL" clId="{F5F3061E-4DDF-9740-964F-0C67DE145217}" dt="2021-11-10T00:30:55.616" v="2270" actId="26606"/>
          <ac:spMkLst>
            <pc:docMk/>
            <pc:sldMk cId="1078999044" sldId="265"/>
            <ac:spMk id="20" creationId="{C9442EE8-DA29-4284-9217-B456F8E83D2F}"/>
          </ac:spMkLst>
        </pc:spChg>
        <pc:grpChg chg="add mod">
          <ac:chgData name="Sistrunk, Hannah" userId="e3d2e95d-b908-43cb-937a-a87212015d07" providerId="ADAL" clId="{F5F3061E-4DDF-9740-964F-0C67DE145217}" dt="2021-11-10T17:06:05.973" v="9411" actId="164"/>
          <ac:grpSpMkLst>
            <pc:docMk/>
            <pc:sldMk cId="1078999044" sldId="265"/>
            <ac:grpSpMk id="11" creationId="{02FB6EE5-6978-6644-80B8-99F6C9615BD8}"/>
          </ac:grpSpMkLst>
        </pc:grpChg>
        <pc:grpChg chg="add mod">
          <ac:chgData name="Sistrunk, Hannah" userId="e3d2e95d-b908-43cb-937a-a87212015d07" providerId="ADAL" clId="{F5F3061E-4DDF-9740-964F-0C67DE145217}" dt="2021-11-10T17:06:10.971" v="9413" actId="962"/>
          <ac:grpSpMkLst>
            <pc:docMk/>
            <pc:sldMk cId="1078999044" sldId="265"/>
            <ac:grpSpMk id="14" creationId="{5C65D69C-B8CD-C242-8D9B-A5C1817D4189}"/>
          </ac:grpSpMkLst>
        </pc:grpChg>
        <pc:grpChg chg="add">
          <ac:chgData name="Sistrunk, Hannah" userId="e3d2e95d-b908-43cb-937a-a87212015d07" providerId="ADAL" clId="{F5F3061E-4DDF-9740-964F-0C67DE145217}" dt="2021-11-10T00:30:55.616" v="2270" actId="26606"/>
          <ac:grpSpMkLst>
            <pc:docMk/>
            <pc:sldMk cId="1078999044" sldId="265"/>
            <ac:grpSpMk id="17" creationId="{F938B951-7EFC-40A2-B198-E73D39DFB3FC}"/>
          </ac:grpSpMkLst>
        </pc:grpChg>
        <pc:picChg chg="add del mod ord">
          <ac:chgData name="Sistrunk, Hannah" userId="e3d2e95d-b908-43cb-937a-a87212015d07" providerId="ADAL" clId="{F5F3061E-4DDF-9740-964F-0C67DE145217}" dt="2021-11-10T17:04:53.088" v="9402" actId="478"/>
          <ac:picMkLst>
            <pc:docMk/>
            <pc:sldMk cId="1078999044" sldId="265"/>
            <ac:picMk id="4" creationId="{16396B9C-C2AB-D242-8892-80AB29722D6A}"/>
          </ac:picMkLst>
        </pc:picChg>
        <pc:picChg chg="add del mod ord">
          <ac:chgData name="Sistrunk, Hannah" userId="e3d2e95d-b908-43cb-937a-a87212015d07" providerId="ADAL" clId="{F5F3061E-4DDF-9740-964F-0C67DE145217}" dt="2021-11-10T17:05:22.780" v="9406" actId="478"/>
          <ac:picMkLst>
            <pc:docMk/>
            <pc:sldMk cId="1078999044" sldId="265"/>
            <ac:picMk id="6" creationId="{32A131D3-E5A7-0A42-919B-2C3DCA8CF9FF}"/>
          </ac:picMkLst>
        </pc:picChg>
        <pc:picChg chg="add mod ord">
          <ac:chgData name="Sistrunk, Hannah" userId="e3d2e95d-b908-43cb-937a-a87212015d07" providerId="ADAL" clId="{F5F3061E-4DDF-9740-964F-0C67DE145217}" dt="2021-11-10T14:51:52.992" v="7439" actId="164"/>
          <ac:picMkLst>
            <pc:docMk/>
            <pc:sldMk cId="1078999044" sldId="265"/>
            <ac:picMk id="8" creationId="{6E441DAA-10C0-A540-B238-2CC42DD8A20E}"/>
          </ac:picMkLst>
        </pc:picChg>
        <pc:picChg chg="add mod ord">
          <ac:chgData name="Sistrunk, Hannah" userId="e3d2e95d-b908-43cb-937a-a87212015d07" providerId="ADAL" clId="{F5F3061E-4DDF-9740-964F-0C67DE145217}" dt="2021-11-10T14:51:52.992" v="7439" actId="164"/>
          <ac:picMkLst>
            <pc:docMk/>
            <pc:sldMk cId="1078999044" sldId="265"/>
            <ac:picMk id="10" creationId="{BE5B7503-1F24-9549-A226-03A3AC332E7B}"/>
          </ac:picMkLst>
        </pc:picChg>
        <pc:picChg chg="add mod">
          <ac:chgData name="Sistrunk, Hannah" userId="e3d2e95d-b908-43cb-937a-a87212015d07" providerId="ADAL" clId="{F5F3061E-4DDF-9740-964F-0C67DE145217}" dt="2021-11-10T17:06:05.973" v="9411" actId="164"/>
          <ac:picMkLst>
            <pc:docMk/>
            <pc:sldMk cId="1078999044" sldId="265"/>
            <ac:picMk id="13" creationId="{3BCBE761-6B34-CB4F-9BA9-C0FD8D10D4F1}"/>
          </ac:picMkLst>
        </pc:picChg>
      </pc:sldChg>
      <pc:sldChg chg="addSp delSp modSp mod modNotesTx">
        <pc:chgData name="Sistrunk, Hannah" userId="e3d2e95d-b908-43cb-937a-a87212015d07" providerId="ADAL" clId="{F5F3061E-4DDF-9740-964F-0C67DE145217}" dt="2021-11-10T15:28:51.914" v="8792" actId="20577"/>
        <pc:sldMkLst>
          <pc:docMk/>
          <pc:sldMk cId="3882567876" sldId="266"/>
        </pc:sldMkLst>
        <pc:spChg chg="mod">
          <ac:chgData name="Sistrunk, Hannah" userId="e3d2e95d-b908-43cb-937a-a87212015d07" providerId="ADAL" clId="{F5F3061E-4DDF-9740-964F-0C67DE145217}" dt="2021-11-10T00:45:14.146" v="2995" actId="207"/>
          <ac:spMkLst>
            <pc:docMk/>
            <pc:sldMk cId="3882567876" sldId="266"/>
            <ac:spMk id="2" creationId="{414A4676-160B-424B-8E3F-27F85A723E12}"/>
          </ac:spMkLst>
        </pc:spChg>
        <pc:spChg chg="add del mod">
          <ac:chgData name="Sistrunk, Hannah" userId="e3d2e95d-b908-43cb-937a-a87212015d07" providerId="ADAL" clId="{F5F3061E-4DDF-9740-964F-0C67DE145217}" dt="2021-11-10T00:33:53.239" v="2323" actId="478"/>
          <ac:spMkLst>
            <pc:docMk/>
            <pc:sldMk cId="3882567876" sldId="266"/>
            <ac:spMk id="12" creationId="{1CCA1824-9898-604A-BEB0-33B98E46F9EB}"/>
          </ac:spMkLst>
        </pc:spChg>
        <pc:spChg chg="add mod">
          <ac:chgData name="Sistrunk, Hannah" userId="e3d2e95d-b908-43cb-937a-a87212015d07" providerId="ADAL" clId="{F5F3061E-4DDF-9740-964F-0C67DE145217}" dt="2021-11-10T15:28:51.914" v="8792" actId="20577"/>
          <ac:spMkLst>
            <pc:docMk/>
            <pc:sldMk cId="3882567876" sldId="266"/>
            <ac:spMk id="13" creationId="{5E425E64-12A3-C045-BF03-4811144E037B}"/>
          </ac:spMkLst>
        </pc:spChg>
        <pc:picChg chg="add del mod">
          <ac:chgData name="Sistrunk, Hannah" userId="e3d2e95d-b908-43cb-937a-a87212015d07" providerId="ADAL" clId="{F5F3061E-4DDF-9740-964F-0C67DE145217}" dt="2021-11-10T00:32:29.593" v="2308" actId="478"/>
          <ac:picMkLst>
            <pc:docMk/>
            <pc:sldMk cId="3882567876" sldId="266"/>
            <ac:picMk id="4" creationId="{6BC95D16-5D00-DE4D-B1A4-ACA1C2EE9217}"/>
          </ac:picMkLst>
        </pc:picChg>
        <pc:picChg chg="add del mod">
          <ac:chgData name="Sistrunk, Hannah" userId="e3d2e95d-b908-43cb-937a-a87212015d07" providerId="ADAL" clId="{F5F3061E-4DDF-9740-964F-0C67DE145217}" dt="2021-11-10T00:32:29.593" v="2308" actId="478"/>
          <ac:picMkLst>
            <pc:docMk/>
            <pc:sldMk cId="3882567876" sldId="266"/>
            <ac:picMk id="6" creationId="{4F70491D-EE42-424C-9A46-9A05729B587C}"/>
          </ac:picMkLst>
        </pc:picChg>
        <pc:picChg chg="add del mod">
          <ac:chgData name="Sistrunk, Hannah" userId="e3d2e95d-b908-43cb-937a-a87212015d07" providerId="ADAL" clId="{F5F3061E-4DDF-9740-964F-0C67DE145217}" dt="2021-11-10T00:33:43.830" v="2320" actId="478"/>
          <ac:picMkLst>
            <pc:docMk/>
            <pc:sldMk cId="3882567876" sldId="266"/>
            <ac:picMk id="8" creationId="{9D7D8891-9C43-094D-9FC3-F3F38BBE4AB7}"/>
          </ac:picMkLst>
        </pc:picChg>
        <pc:picChg chg="add mod">
          <ac:chgData name="Sistrunk, Hannah" userId="e3d2e95d-b908-43cb-937a-a87212015d07" providerId="ADAL" clId="{F5F3061E-4DDF-9740-964F-0C67DE145217}" dt="2021-11-10T14:52:06.184" v="7442" actId="962"/>
          <ac:picMkLst>
            <pc:docMk/>
            <pc:sldMk cId="3882567876" sldId="266"/>
            <ac:picMk id="10" creationId="{4E21FD31-1F63-A54D-8B0C-F9DAB4C89695}"/>
          </ac:picMkLst>
        </pc:picChg>
      </pc:sldChg>
      <pc:sldChg chg="addSp delSp modSp mod modNotesTx">
        <pc:chgData name="Sistrunk, Hannah" userId="e3d2e95d-b908-43cb-937a-a87212015d07" providerId="ADAL" clId="{F5F3061E-4DDF-9740-964F-0C67DE145217}" dt="2021-11-10T15:09:30.007" v="7807" actId="255"/>
        <pc:sldMkLst>
          <pc:docMk/>
          <pc:sldMk cId="2957383874" sldId="267"/>
        </pc:sldMkLst>
        <pc:spChg chg="mod">
          <ac:chgData name="Sistrunk, Hannah" userId="e3d2e95d-b908-43cb-937a-a87212015d07" providerId="ADAL" clId="{F5F3061E-4DDF-9740-964F-0C67DE145217}" dt="2021-11-10T00:45:02.001" v="2993" actId="207"/>
          <ac:spMkLst>
            <pc:docMk/>
            <pc:sldMk cId="2957383874" sldId="267"/>
            <ac:spMk id="2" creationId="{101BD18F-76EF-421A-BC7E-F11629746345}"/>
          </ac:spMkLst>
        </pc:spChg>
        <pc:spChg chg="add del mod">
          <ac:chgData name="Sistrunk, Hannah" userId="e3d2e95d-b908-43cb-937a-a87212015d07" providerId="ADAL" clId="{F5F3061E-4DDF-9740-964F-0C67DE145217}" dt="2021-11-10T00:46:32.323" v="3009" actId="12084"/>
          <ac:spMkLst>
            <pc:docMk/>
            <pc:sldMk cId="2957383874" sldId="267"/>
            <ac:spMk id="3" creationId="{4F545E9C-061A-BE4D-B94B-AAF9CD348DB1}"/>
          </ac:spMkLst>
        </pc:spChg>
        <pc:spChg chg="add del mod">
          <ac:chgData name="Sistrunk, Hannah" userId="e3d2e95d-b908-43cb-937a-a87212015d07" providerId="ADAL" clId="{F5F3061E-4DDF-9740-964F-0C67DE145217}" dt="2021-11-10T00:47:40.561" v="3018"/>
          <ac:spMkLst>
            <pc:docMk/>
            <pc:sldMk cId="2957383874" sldId="267"/>
            <ac:spMk id="6" creationId="{B2EC63E7-5EFF-794F-8C82-A9D93EB67FA2}"/>
          </ac:spMkLst>
        </pc:spChg>
        <pc:spChg chg="add del">
          <ac:chgData name="Sistrunk, Hannah" userId="e3d2e95d-b908-43cb-937a-a87212015d07" providerId="ADAL" clId="{F5F3061E-4DDF-9740-964F-0C67DE145217}" dt="2021-11-10T00:48:00.583" v="3020" actId="478"/>
          <ac:spMkLst>
            <pc:docMk/>
            <pc:sldMk cId="2957383874" sldId="267"/>
            <ac:spMk id="10" creationId="{400C79A1-3E2C-2748-8F9D-1D8A0473FB3C}"/>
          </ac:spMkLst>
        </pc:spChg>
        <pc:spChg chg="add del mod">
          <ac:chgData name="Sistrunk, Hannah" userId="e3d2e95d-b908-43cb-937a-a87212015d07" providerId="ADAL" clId="{F5F3061E-4DDF-9740-964F-0C67DE145217}" dt="2021-11-10T00:52:28.445" v="3060" actId="11529"/>
          <ac:spMkLst>
            <pc:docMk/>
            <pc:sldMk cId="2957383874" sldId="267"/>
            <ac:spMk id="17" creationId="{B5349D5D-AE16-3C4B-86CF-67FBB0B34908}"/>
          </ac:spMkLst>
        </pc:spChg>
        <pc:spChg chg="add mod">
          <ac:chgData name="Sistrunk, Hannah" userId="e3d2e95d-b908-43cb-937a-a87212015d07" providerId="ADAL" clId="{F5F3061E-4DDF-9740-964F-0C67DE145217}" dt="2021-11-10T15:09:30.007" v="7807" actId="255"/>
          <ac:spMkLst>
            <pc:docMk/>
            <pc:sldMk cId="2957383874" sldId="267"/>
            <ac:spMk id="18" creationId="{DF5E026B-E4D8-7F4B-AD09-5E6DE196C9FE}"/>
          </ac:spMkLst>
        </pc:spChg>
        <pc:graphicFrameChg chg="add del mod">
          <ac:chgData name="Sistrunk, Hannah" userId="e3d2e95d-b908-43cb-937a-a87212015d07" providerId="ADAL" clId="{F5F3061E-4DDF-9740-964F-0C67DE145217}" dt="2021-11-10T00:46:23.356" v="3008" actId="12084"/>
          <ac:graphicFrameMkLst>
            <pc:docMk/>
            <pc:sldMk cId="2957383874" sldId="267"/>
            <ac:graphicFrameMk id="4" creationId="{3584AC1C-E4DF-A046-94DD-FD847F258306}"/>
          </ac:graphicFrameMkLst>
        </pc:graphicFrameChg>
        <pc:graphicFrameChg chg="add del mod">
          <ac:chgData name="Sistrunk, Hannah" userId="e3d2e95d-b908-43cb-937a-a87212015d07" providerId="ADAL" clId="{F5F3061E-4DDF-9740-964F-0C67DE145217}" dt="2021-11-10T00:52:45.393" v="3067" actId="11529"/>
          <ac:graphicFrameMkLst>
            <pc:docMk/>
            <pc:sldMk cId="2957383874" sldId="267"/>
            <ac:graphicFrameMk id="5" creationId="{31259796-047C-2448-A50A-CF04F1A88758}"/>
          </ac:graphicFrameMkLst>
        </pc:graphicFrameChg>
        <pc:cxnChg chg="add del mod">
          <ac:chgData name="Sistrunk, Hannah" userId="e3d2e95d-b908-43cb-937a-a87212015d07" providerId="ADAL" clId="{F5F3061E-4DDF-9740-964F-0C67DE145217}" dt="2021-11-10T00:47:39.631" v="3016" actId="478"/>
          <ac:cxnSpMkLst>
            <pc:docMk/>
            <pc:sldMk cId="2957383874" sldId="267"/>
            <ac:cxnSpMk id="8" creationId="{B7C14062-FF30-344E-B9A4-A4FEC663522B}"/>
          </ac:cxnSpMkLst>
        </pc:cxnChg>
        <pc:cxnChg chg="add del mod">
          <ac:chgData name="Sistrunk, Hannah" userId="e3d2e95d-b908-43cb-937a-a87212015d07" providerId="ADAL" clId="{F5F3061E-4DDF-9740-964F-0C67DE145217}" dt="2021-11-10T00:52:29.466" v="3066" actId="11529"/>
          <ac:cxnSpMkLst>
            <pc:docMk/>
            <pc:sldMk cId="2957383874" sldId="267"/>
            <ac:cxnSpMk id="12" creationId="{207A5D1D-8344-5D40-9A6D-A515BF5AE7D2}"/>
          </ac:cxnSpMkLst>
        </pc:cxnChg>
      </pc:sldChg>
      <pc:sldChg chg="modSp mod modNotesTx">
        <pc:chgData name="Sistrunk, Hannah" userId="e3d2e95d-b908-43cb-937a-a87212015d07" providerId="ADAL" clId="{F5F3061E-4DDF-9740-964F-0C67DE145217}" dt="2021-11-10T18:59:43.644" v="9546" actId="20577"/>
        <pc:sldMkLst>
          <pc:docMk/>
          <pc:sldMk cId="105622386" sldId="268"/>
        </pc:sldMkLst>
        <pc:spChg chg="mod">
          <ac:chgData name="Sistrunk, Hannah" userId="e3d2e95d-b908-43cb-937a-a87212015d07" providerId="ADAL" clId="{F5F3061E-4DDF-9740-964F-0C67DE145217}" dt="2021-11-10T14:26:02.989" v="4725" actId="20577"/>
          <ac:spMkLst>
            <pc:docMk/>
            <pc:sldMk cId="105622386" sldId="268"/>
            <ac:spMk id="2" creationId="{E0B8EBA8-C58B-4408-9A4E-A9C2CA2C0020}"/>
          </ac:spMkLst>
        </pc:spChg>
        <pc:spChg chg="mod">
          <ac:chgData name="Sistrunk, Hannah" userId="e3d2e95d-b908-43cb-937a-a87212015d07" providerId="ADAL" clId="{F5F3061E-4DDF-9740-964F-0C67DE145217}" dt="2021-11-10T18:59:43.644" v="9546" actId="20577"/>
          <ac:spMkLst>
            <pc:docMk/>
            <pc:sldMk cId="105622386" sldId="268"/>
            <ac:spMk id="3" creationId="{4706E402-C044-4CD7-BBEC-CE2DE2A2A2B2}"/>
          </ac:spMkLst>
        </pc:spChg>
      </pc:sldChg>
      <pc:sldChg chg="addSp delSp modSp new mod setBg delDesignElem modNotesTx">
        <pc:chgData name="Sistrunk, Hannah" userId="e3d2e95d-b908-43cb-937a-a87212015d07" providerId="ADAL" clId="{F5F3061E-4DDF-9740-964F-0C67DE145217}" dt="2021-12-02T14:30:12.181" v="9830" actId="962"/>
        <pc:sldMkLst>
          <pc:docMk/>
          <pc:sldMk cId="1648805685" sldId="269"/>
        </pc:sldMkLst>
        <pc:spChg chg="del">
          <ac:chgData name="Sistrunk, Hannah" userId="e3d2e95d-b908-43cb-937a-a87212015d07" providerId="ADAL" clId="{F5F3061E-4DDF-9740-964F-0C67DE145217}" dt="2021-11-09T22:43:26.709" v="11" actId="478"/>
          <ac:spMkLst>
            <pc:docMk/>
            <pc:sldMk cId="1648805685" sldId="269"/>
            <ac:spMk id="2" creationId="{5E9EF2FB-0E59-8340-BC48-195EB050356F}"/>
          </ac:spMkLst>
        </pc:spChg>
        <pc:spChg chg="del">
          <ac:chgData name="Sistrunk, Hannah" userId="e3d2e95d-b908-43cb-937a-a87212015d07" providerId="ADAL" clId="{F5F3061E-4DDF-9740-964F-0C67DE145217}" dt="2021-11-09T22:43:27.807" v="12" actId="478"/>
          <ac:spMkLst>
            <pc:docMk/>
            <pc:sldMk cId="1648805685" sldId="269"/>
            <ac:spMk id="3" creationId="{A9A75A5D-0F4D-5B42-A299-C75BA6483F4E}"/>
          </ac:spMkLst>
        </pc:spChg>
        <pc:spChg chg="add del">
          <ac:chgData name="Sistrunk, Hannah" userId="e3d2e95d-b908-43cb-937a-a87212015d07" providerId="ADAL" clId="{F5F3061E-4DDF-9740-964F-0C67DE145217}" dt="2021-11-09T23:05:58.679" v="1534"/>
          <ac:spMkLst>
            <pc:docMk/>
            <pc:sldMk cId="1648805685" sldId="269"/>
            <ac:spMk id="6" creationId="{42A4FC2C-047E-45A5-965D-8E1E3BF09BC6}"/>
          </ac:spMkLst>
        </pc:spChg>
        <pc:spChg chg="add del">
          <ac:chgData name="Sistrunk, Hannah" userId="e3d2e95d-b908-43cb-937a-a87212015d07" providerId="ADAL" clId="{F5F3061E-4DDF-9740-964F-0C67DE145217}" dt="2021-11-09T22:43:46.411" v="17" actId="26606"/>
          <ac:spMkLst>
            <pc:docMk/>
            <pc:sldMk cId="1648805685" sldId="269"/>
            <ac:spMk id="9" creationId="{AB8C311F-7253-4AED-9701-7FC0708C41C7}"/>
          </ac:spMkLst>
        </pc:spChg>
        <pc:spChg chg="add mod">
          <ac:chgData name="Sistrunk, Hannah" userId="e3d2e95d-b908-43cb-937a-a87212015d07" providerId="ADAL" clId="{F5F3061E-4DDF-9740-964F-0C67DE145217}" dt="2021-11-10T15:21:13.970" v="8752" actId="1076"/>
          <ac:spMkLst>
            <pc:docMk/>
            <pc:sldMk cId="1648805685" sldId="269"/>
            <ac:spMk id="10" creationId="{CB6782DE-7EB2-864F-9939-1683F03060A2}"/>
          </ac:spMkLst>
        </pc:spChg>
        <pc:spChg chg="add del">
          <ac:chgData name="Sistrunk, Hannah" userId="e3d2e95d-b908-43cb-937a-a87212015d07" providerId="ADAL" clId="{F5F3061E-4DDF-9740-964F-0C67DE145217}" dt="2021-11-09T22:43:46.411" v="17" actId="26606"/>
          <ac:spMkLst>
            <pc:docMk/>
            <pc:sldMk cId="1648805685" sldId="269"/>
            <ac:spMk id="11" creationId="{E2384209-CB15-4CDF-9D31-C44FD9A3F20D}"/>
          </ac:spMkLst>
        </pc:spChg>
        <pc:spChg chg="add del">
          <ac:chgData name="Sistrunk, Hannah" userId="e3d2e95d-b908-43cb-937a-a87212015d07" providerId="ADAL" clId="{F5F3061E-4DDF-9740-964F-0C67DE145217}" dt="2021-11-09T22:43:46.411" v="17" actId="26606"/>
          <ac:spMkLst>
            <pc:docMk/>
            <pc:sldMk cId="1648805685" sldId="269"/>
            <ac:spMk id="13" creationId="{2633B3B5-CC90-43F0-8714-D31D1F3F0209}"/>
          </ac:spMkLst>
        </pc:spChg>
        <pc:spChg chg="add del">
          <ac:chgData name="Sistrunk, Hannah" userId="e3d2e95d-b908-43cb-937a-a87212015d07" providerId="ADAL" clId="{F5F3061E-4DDF-9740-964F-0C67DE145217}" dt="2021-11-09T22:43:46.411" v="17" actId="26606"/>
          <ac:spMkLst>
            <pc:docMk/>
            <pc:sldMk cId="1648805685" sldId="269"/>
            <ac:spMk id="15" creationId="{A8D57A06-A426-446D-B02C-A2DC6B62E45E}"/>
          </ac:spMkLst>
        </pc:spChg>
        <pc:picChg chg="add mod">
          <ac:chgData name="Sistrunk, Hannah" userId="e3d2e95d-b908-43cb-937a-a87212015d07" providerId="ADAL" clId="{F5F3061E-4DDF-9740-964F-0C67DE145217}" dt="2021-12-02T14:30:12.181" v="9830" actId="962"/>
          <ac:picMkLst>
            <pc:docMk/>
            <pc:sldMk cId="1648805685" sldId="269"/>
            <ac:picMk id="4" creationId="{DBF6F307-B42B-6E4C-B733-EB9A15C46C54}"/>
          </ac:picMkLst>
        </pc:picChg>
      </pc:sldChg>
      <pc:sldChg chg="addSp delSp modSp mod setBg modNotesTx">
        <pc:chgData name="Sistrunk, Hannah" userId="e3d2e95d-b908-43cb-937a-a87212015d07" providerId="ADAL" clId="{F5F3061E-4DDF-9740-964F-0C67DE145217}" dt="2021-12-02T14:30:19.693" v="9846" actId="962"/>
        <pc:sldMkLst>
          <pc:docMk/>
          <pc:sldMk cId="3667939322" sldId="270"/>
        </pc:sldMkLst>
        <pc:spChg chg="mod">
          <ac:chgData name="Sistrunk, Hannah" userId="e3d2e95d-b908-43cb-937a-a87212015d07" providerId="ADAL" clId="{F5F3061E-4DDF-9740-964F-0C67DE145217}" dt="2021-11-09T23:46:02.127" v="1971" actId="207"/>
          <ac:spMkLst>
            <pc:docMk/>
            <pc:sldMk cId="3667939322" sldId="270"/>
            <ac:spMk id="2" creationId="{F02BFF47-296C-4D8F-90B4-004D5B2AA74B}"/>
          </ac:spMkLst>
        </pc:spChg>
        <pc:spChg chg="add del mod">
          <ac:chgData name="Sistrunk, Hannah" userId="e3d2e95d-b908-43cb-937a-a87212015d07" providerId="ADAL" clId="{F5F3061E-4DDF-9740-964F-0C67DE145217}" dt="2021-11-09T23:15:07.444" v="1646" actId="478"/>
          <ac:spMkLst>
            <pc:docMk/>
            <pc:sldMk cId="3667939322" sldId="270"/>
            <ac:spMk id="3" creationId="{8630B97C-24F2-B243-B746-5526C9F62F11}"/>
          </ac:spMkLst>
        </pc:spChg>
        <pc:spChg chg="add del mod">
          <ac:chgData name="Sistrunk, Hannah" userId="e3d2e95d-b908-43cb-937a-a87212015d07" providerId="ADAL" clId="{F5F3061E-4DDF-9740-964F-0C67DE145217}" dt="2021-11-09T23:08:27.189" v="1547" actId="478"/>
          <ac:spMkLst>
            <pc:docMk/>
            <pc:sldMk cId="3667939322" sldId="270"/>
            <ac:spMk id="4" creationId="{39189070-1F6E-2E47-97CC-6139E67930B2}"/>
          </ac:spMkLst>
        </pc:spChg>
        <pc:spChg chg="add del mod">
          <ac:chgData name="Sistrunk, Hannah" userId="e3d2e95d-b908-43cb-937a-a87212015d07" providerId="ADAL" clId="{F5F3061E-4DDF-9740-964F-0C67DE145217}" dt="2021-11-09T23:15:07.444" v="1646" actId="478"/>
          <ac:spMkLst>
            <pc:docMk/>
            <pc:sldMk cId="3667939322" sldId="270"/>
            <ac:spMk id="5" creationId="{9516A857-9DBD-1746-91B6-7E5910865CAA}"/>
          </ac:spMkLst>
        </pc:spChg>
        <pc:spChg chg="del">
          <ac:chgData name="Sistrunk, Hannah" userId="e3d2e95d-b908-43cb-937a-a87212015d07" providerId="ADAL" clId="{F5F3061E-4DDF-9740-964F-0C67DE145217}" dt="2021-11-09T23:03:30.328" v="1515" actId="478"/>
          <ac:spMkLst>
            <pc:docMk/>
            <pc:sldMk cId="3667939322" sldId="270"/>
            <ac:spMk id="6" creationId="{C6ED23A9-0994-4B5A-9656-1B60F56C984C}"/>
          </ac:spMkLst>
        </pc:spChg>
        <pc:spChg chg="del">
          <ac:chgData name="Sistrunk, Hannah" userId="e3d2e95d-b908-43cb-937a-a87212015d07" providerId="ADAL" clId="{F5F3061E-4DDF-9740-964F-0C67DE145217}" dt="2021-11-09T23:03:33.161" v="1517" actId="478"/>
          <ac:spMkLst>
            <pc:docMk/>
            <pc:sldMk cId="3667939322" sldId="270"/>
            <ac:spMk id="11" creationId="{C19CED15-72EF-4188-91C7-87BEEB37208A}"/>
          </ac:spMkLst>
        </pc:spChg>
        <pc:spChg chg="del">
          <ac:chgData name="Sistrunk, Hannah" userId="e3d2e95d-b908-43cb-937a-a87212015d07" providerId="ADAL" clId="{F5F3061E-4DDF-9740-964F-0C67DE145217}" dt="2021-11-09T23:03:31.824" v="1516" actId="478"/>
          <ac:spMkLst>
            <pc:docMk/>
            <pc:sldMk cId="3667939322" sldId="270"/>
            <ac:spMk id="12" creationId="{D0B2EF6D-7866-49F0-80E1-9579602F8D7B}"/>
          </ac:spMkLst>
        </pc:spChg>
        <pc:spChg chg="del">
          <ac:chgData name="Sistrunk, Hannah" userId="e3d2e95d-b908-43cb-937a-a87212015d07" providerId="ADAL" clId="{F5F3061E-4DDF-9740-964F-0C67DE145217}" dt="2021-11-09T23:03:30.328" v="1515" actId="478"/>
          <ac:spMkLst>
            <pc:docMk/>
            <pc:sldMk cId="3667939322" sldId="270"/>
            <ac:spMk id="13" creationId="{A4FA7A6B-BEA6-430B-810C-E70957BD868A}"/>
          </ac:spMkLst>
        </pc:spChg>
        <pc:spChg chg="del">
          <ac:chgData name="Sistrunk, Hannah" userId="e3d2e95d-b908-43cb-937a-a87212015d07" providerId="ADAL" clId="{F5F3061E-4DDF-9740-964F-0C67DE145217}" dt="2021-11-09T23:03:34.553" v="1518" actId="478"/>
          <ac:spMkLst>
            <pc:docMk/>
            <pc:sldMk cId="3667939322" sldId="270"/>
            <ac:spMk id="14" creationId="{FBBB6564-B3A5-49C4-B9A1-B63B5FF052CB}"/>
          </ac:spMkLst>
        </pc:spChg>
        <pc:spChg chg="del">
          <ac:chgData name="Sistrunk, Hannah" userId="e3d2e95d-b908-43cb-937a-a87212015d07" providerId="ADAL" clId="{F5F3061E-4DDF-9740-964F-0C67DE145217}" dt="2021-11-09T23:03:30.328" v="1515" actId="478"/>
          <ac:spMkLst>
            <pc:docMk/>
            <pc:sldMk cId="3667939322" sldId="270"/>
            <ac:spMk id="15" creationId="{692D7774-0A0C-4AB7-B678-16EC250CA7A4}"/>
          </ac:spMkLst>
        </pc:spChg>
        <pc:spChg chg="del">
          <ac:chgData name="Sistrunk, Hannah" userId="e3d2e95d-b908-43cb-937a-a87212015d07" providerId="ADAL" clId="{F5F3061E-4DDF-9740-964F-0C67DE145217}" dt="2021-11-09T23:03:30.328" v="1515" actId="478"/>
          <ac:spMkLst>
            <pc:docMk/>
            <pc:sldMk cId="3667939322" sldId="270"/>
            <ac:spMk id="16" creationId="{AC323C90-B2BF-4683-B03D-49C88BD9397A}"/>
          </ac:spMkLst>
        </pc:spChg>
        <pc:spChg chg="add del mod">
          <ac:chgData name="Sistrunk, Hannah" userId="e3d2e95d-b908-43cb-937a-a87212015d07" providerId="ADAL" clId="{F5F3061E-4DDF-9740-964F-0C67DE145217}" dt="2021-11-09T23:15:07.444" v="1646" actId="478"/>
          <ac:spMkLst>
            <pc:docMk/>
            <pc:sldMk cId="3667939322" sldId="270"/>
            <ac:spMk id="19" creationId="{D851F73F-53F1-D945-8F82-8256BDE8A67D}"/>
          </ac:spMkLst>
        </pc:spChg>
        <pc:spChg chg="add del mod">
          <ac:chgData name="Sistrunk, Hannah" userId="e3d2e95d-b908-43cb-937a-a87212015d07" providerId="ADAL" clId="{F5F3061E-4DDF-9740-964F-0C67DE145217}" dt="2021-11-09T23:15:07.444" v="1646" actId="478"/>
          <ac:spMkLst>
            <pc:docMk/>
            <pc:sldMk cId="3667939322" sldId="270"/>
            <ac:spMk id="20" creationId="{FA8609D7-CF91-0541-B8A8-4BCDF2239824}"/>
          </ac:spMkLst>
        </pc:spChg>
        <pc:spChg chg="add del mod">
          <ac:chgData name="Sistrunk, Hannah" userId="e3d2e95d-b908-43cb-937a-a87212015d07" providerId="ADAL" clId="{F5F3061E-4DDF-9740-964F-0C67DE145217}" dt="2021-11-09T23:15:07.444" v="1646" actId="478"/>
          <ac:spMkLst>
            <pc:docMk/>
            <pc:sldMk cId="3667939322" sldId="270"/>
            <ac:spMk id="30" creationId="{0E4CEE23-BF80-1045-ABEA-2CA338E3DA1F}"/>
          </ac:spMkLst>
        </pc:spChg>
        <pc:spChg chg="add del mod">
          <ac:chgData name="Sistrunk, Hannah" userId="e3d2e95d-b908-43cb-937a-a87212015d07" providerId="ADAL" clId="{F5F3061E-4DDF-9740-964F-0C67DE145217}" dt="2021-11-09T23:15:07.444" v="1646" actId="478"/>
          <ac:spMkLst>
            <pc:docMk/>
            <pc:sldMk cId="3667939322" sldId="270"/>
            <ac:spMk id="31" creationId="{DF0F78D9-BB27-A642-A159-93D615878009}"/>
          </ac:spMkLst>
        </pc:spChg>
        <pc:spChg chg="add del mod">
          <ac:chgData name="Sistrunk, Hannah" userId="e3d2e95d-b908-43cb-937a-a87212015d07" providerId="ADAL" clId="{F5F3061E-4DDF-9740-964F-0C67DE145217}" dt="2021-11-09T23:15:09.970" v="1648"/>
          <ac:spMkLst>
            <pc:docMk/>
            <pc:sldMk cId="3667939322" sldId="270"/>
            <ac:spMk id="32" creationId="{DD8376AF-90FC-4C4F-8E56-4DDB1F64AAB9}"/>
          </ac:spMkLst>
        </pc:spChg>
        <pc:spChg chg="add del mod">
          <ac:chgData name="Sistrunk, Hannah" userId="e3d2e95d-b908-43cb-937a-a87212015d07" providerId="ADAL" clId="{F5F3061E-4DDF-9740-964F-0C67DE145217}" dt="2021-11-09T23:26:16.858" v="1828" actId="478"/>
          <ac:spMkLst>
            <pc:docMk/>
            <pc:sldMk cId="3667939322" sldId="270"/>
            <ac:spMk id="43" creationId="{CEC936B9-CD6E-5841-AE26-DEAB86D4B22D}"/>
          </ac:spMkLst>
        </pc:spChg>
        <pc:spChg chg="add mod">
          <ac:chgData name="Sistrunk, Hannah" userId="e3d2e95d-b908-43cb-937a-a87212015d07" providerId="ADAL" clId="{F5F3061E-4DDF-9740-964F-0C67DE145217}" dt="2021-11-09T23:22:49.098" v="1758"/>
          <ac:spMkLst>
            <pc:docMk/>
            <pc:sldMk cId="3667939322" sldId="270"/>
            <ac:spMk id="45" creationId="{6032DE2F-ACE6-7E47-90F0-1D278F7F02B9}"/>
          </ac:spMkLst>
        </pc:spChg>
        <pc:spChg chg="add mod">
          <ac:chgData name="Sistrunk, Hannah" userId="e3d2e95d-b908-43cb-937a-a87212015d07" providerId="ADAL" clId="{F5F3061E-4DDF-9740-964F-0C67DE145217}" dt="2021-11-09T23:26:40.729" v="1834" actId="255"/>
          <ac:spMkLst>
            <pc:docMk/>
            <pc:sldMk cId="3667939322" sldId="270"/>
            <ac:spMk id="46" creationId="{7BB398BF-DB39-1246-A178-68FDC367BE40}"/>
          </ac:spMkLst>
        </pc:spChg>
        <pc:spChg chg="add del mod">
          <ac:chgData name="Sistrunk, Hannah" userId="e3d2e95d-b908-43cb-937a-a87212015d07" providerId="ADAL" clId="{F5F3061E-4DDF-9740-964F-0C67DE145217}" dt="2021-11-09T23:24:06.995" v="1769" actId="478"/>
          <ac:spMkLst>
            <pc:docMk/>
            <pc:sldMk cId="3667939322" sldId="270"/>
            <ac:spMk id="47" creationId="{B69D81C0-C7A5-5342-8D5B-52F25502B60B}"/>
          </ac:spMkLst>
        </pc:spChg>
        <pc:spChg chg="add del mod">
          <ac:chgData name="Sistrunk, Hannah" userId="e3d2e95d-b908-43cb-937a-a87212015d07" providerId="ADAL" clId="{F5F3061E-4DDF-9740-964F-0C67DE145217}" dt="2021-11-09T23:24:07.843" v="1770" actId="478"/>
          <ac:spMkLst>
            <pc:docMk/>
            <pc:sldMk cId="3667939322" sldId="270"/>
            <ac:spMk id="48" creationId="{5D43252B-7A95-B849-BADD-D4022A0C2F68}"/>
          </ac:spMkLst>
        </pc:spChg>
        <pc:spChg chg="add del mod">
          <ac:chgData name="Sistrunk, Hannah" userId="e3d2e95d-b908-43cb-937a-a87212015d07" providerId="ADAL" clId="{F5F3061E-4DDF-9740-964F-0C67DE145217}" dt="2021-11-09T23:25:00.180" v="1815" actId="478"/>
          <ac:spMkLst>
            <pc:docMk/>
            <pc:sldMk cId="3667939322" sldId="270"/>
            <ac:spMk id="49" creationId="{C3633961-3F0C-234C-964E-34F2C059D7F2}"/>
          </ac:spMkLst>
        </pc:spChg>
        <pc:spChg chg="add del mod">
          <ac:chgData name="Sistrunk, Hannah" userId="e3d2e95d-b908-43cb-937a-a87212015d07" providerId="ADAL" clId="{F5F3061E-4DDF-9740-964F-0C67DE145217}" dt="2021-11-09T23:25:00.959" v="1816" actId="478"/>
          <ac:spMkLst>
            <pc:docMk/>
            <pc:sldMk cId="3667939322" sldId="270"/>
            <ac:spMk id="50" creationId="{D500DC9D-FB67-0544-943C-37F85F74BD22}"/>
          </ac:spMkLst>
        </pc:spChg>
        <pc:spChg chg="add del mod">
          <ac:chgData name="Sistrunk, Hannah" userId="e3d2e95d-b908-43cb-937a-a87212015d07" providerId="ADAL" clId="{F5F3061E-4DDF-9740-964F-0C67DE145217}" dt="2021-11-09T23:25:01.704" v="1817" actId="478"/>
          <ac:spMkLst>
            <pc:docMk/>
            <pc:sldMk cId="3667939322" sldId="270"/>
            <ac:spMk id="51" creationId="{35D12679-2B95-4A49-A77A-0F3CA89ECEE8}"/>
          </ac:spMkLst>
        </pc:spChg>
        <pc:spChg chg="add del mod">
          <ac:chgData name="Sistrunk, Hannah" userId="e3d2e95d-b908-43cb-937a-a87212015d07" providerId="ADAL" clId="{F5F3061E-4DDF-9740-964F-0C67DE145217}" dt="2021-11-09T23:26:17.562" v="1829" actId="478"/>
          <ac:spMkLst>
            <pc:docMk/>
            <pc:sldMk cId="3667939322" sldId="270"/>
            <ac:spMk id="52" creationId="{1584B162-14E6-9742-A826-EAA586246194}"/>
          </ac:spMkLst>
        </pc:spChg>
        <pc:spChg chg="add del mod">
          <ac:chgData name="Sistrunk, Hannah" userId="e3d2e95d-b908-43cb-937a-a87212015d07" providerId="ADAL" clId="{F5F3061E-4DDF-9740-964F-0C67DE145217}" dt="2021-11-09T23:26:18.362" v="1830" actId="478"/>
          <ac:spMkLst>
            <pc:docMk/>
            <pc:sldMk cId="3667939322" sldId="270"/>
            <ac:spMk id="53" creationId="{CEB543C4-DE77-1B40-A1B5-ECB9848589CF}"/>
          </ac:spMkLst>
        </pc:spChg>
        <pc:spChg chg="add del mod">
          <ac:chgData name="Sistrunk, Hannah" userId="e3d2e95d-b908-43cb-937a-a87212015d07" providerId="ADAL" clId="{F5F3061E-4DDF-9740-964F-0C67DE145217}" dt="2021-11-09T23:26:19.028" v="1831" actId="478"/>
          <ac:spMkLst>
            <pc:docMk/>
            <pc:sldMk cId="3667939322" sldId="270"/>
            <ac:spMk id="54" creationId="{E72D6CA4-A6F5-2B41-9604-60878C26ED1F}"/>
          </ac:spMkLst>
        </pc:spChg>
        <pc:spChg chg="add del mod">
          <ac:chgData name="Sistrunk, Hannah" userId="e3d2e95d-b908-43cb-937a-a87212015d07" providerId="ADAL" clId="{F5F3061E-4DDF-9740-964F-0C67DE145217}" dt="2021-11-09T23:25:20.316" v="1826" actId="478"/>
          <ac:spMkLst>
            <pc:docMk/>
            <pc:sldMk cId="3667939322" sldId="270"/>
            <ac:spMk id="55" creationId="{F3E30DFC-7239-6740-99F5-12E2FCC79D17}"/>
          </ac:spMkLst>
        </pc:spChg>
        <pc:spChg chg="mod">
          <ac:chgData name="Sistrunk, Hannah" userId="e3d2e95d-b908-43cb-937a-a87212015d07" providerId="ADAL" clId="{F5F3061E-4DDF-9740-964F-0C67DE145217}" dt="2021-11-09T23:26:46.718" v="1836"/>
          <ac:spMkLst>
            <pc:docMk/>
            <pc:sldMk cId="3667939322" sldId="270"/>
            <ac:spMk id="57" creationId="{E06466AB-50BD-6543-AD93-C87990C9A1E0}"/>
          </ac:spMkLst>
        </pc:spChg>
        <pc:spChg chg="mod">
          <ac:chgData name="Sistrunk, Hannah" userId="e3d2e95d-b908-43cb-937a-a87212015d07" providerId="ADAL" clId="{F5F3061E-4DDF-9740-964F-0C67DE145217}" dt="2021-11-09T23:26:46.718" v="1836"/>
          <ac:spMkLst>
            <pc:docMk/>
            <pc:sldMk cId="3667939322" sldId="270"/>
            <ac:spMk id="58" creationId="{A9338582-859A-7D4F-8A1F-A542EA1BCE76}"/>
          </ac:spMkLst>
        </pc:spChg>
        <pc:spChg chg="mod">
          <ac:chgData name="Sistrunk, Hannah" userId="e3d2e95d-b908-43cb-937a-a87212015d07" providerId="ADAL" clId="{F5F3061E-4DDF-9740-964F-0C67DE145217}" dt="2021-11-10T14:45:07.218" v="5623" actId="164"/>
          <ac:spMkLst>
            <pc:docMk/>
            <pc:sldMk cId="3667939322" sldId="270"/>
            <ac:spMk id="60" creationId="{40678FCC-0058-AE4E-9C1F-D73DDD296125}"/>
          </ac:spMkLst>
        </pc:spChg>
        <pc:spChg chg="mod">
          <ac:chgData name="Sistrunk, Hannah" userId="e3d2e95d-b908-43cb-937a-a87212015d07" providerId="ADAL" clId="{F5F3061E-4DDF-9740-964F-0C67DE145217}" dt="2021-11-10T14:45:07.218" v="5623" actId="164"/>
          <ac:spMkLst>
            <pc:docMk/>
            <pc:sldMk cId="3667939322" sldId="270"/>
            <ac:spMk id="61" creationId="{CBEF9B0D-7EC8-A744-A656-C6D04A9A720B}"/>
          </ac:spMkLst>
        </pc:spChg>
        <pc:spChg chg="mod">
          <ac:chgData name="Sistrunk, Hannah" userId="e3d2e95d-b908-43cb-937a-a87212015d07" providerId="ADAL" clId="{F5F3061E-4DDF-9740-964F-0C67DE145217}" dt="2021-11-10T14:45:07.218" v="5623" actId="164"/>
          <ac:spMkLst>
            <pc:docMk/>
            <pc:sldMk cId="3667939322" sldId="270"/>
            <ac:spMk id="63" creationId="{B5323C16-F4C4-A649-BF56-A96267A940B1}"/>
          </ac:spMkLst>
        </pc:spChg>
        <pc:spChg chg="mod">
          <ac:chgData name="Sistrunk, Hannah" userId="e3d2e95d-b908-43cb-937a-a87212015d07" providerId="ADAL" clId="{F5F3061E-4DDF-9740-964F-0C67DE145217}" dt="2021-11-10T14:45:07.218" v="5623" actId="164"/>
          <ac:spMkLst>
            <pc:docMk/>
            <pc:sldMk cId="3667939322" sldId="270"/>
            <ac:spMk id="64" creationId="{0744A669-9B5C-A04F-BF61-78C094B87BC6}"/>
          </ac:spMkLst>
        </pc:spChg>
        <pc:spChg chg="mod">
          <ac:chgData name="Sistrunk, Hannah" userId="e3d2e95d-b908-43cb-937a-a87212015d07" providerId="ADAL" clId="{F5F3061E-4DDF-9740-964F-0C67DE145217}" dt="2021-11-10T14:45:07.218" v="5623" actId="164"/>
          <ac:spMkLst>
            <pc:docMk/>
            <pc:sldMk cId="3667939322" sldId="270"/>
            <ac:spMk id="66" creationId="{25320176-D100-C149-A060-0B4D454D73F1}"/>
          </ac:spMkLst>
        </pc:spChg>
        <pc:spChg chg="mod">
          <ac:chgData name="Sistrunk, Hannah" userId="e3d2e95d-b908-43cb-937a-a87212015d07" providerId="ADAL" clId="{F5F3061E-4DDF-9740-964F-0C67DE145217}" dt="2021-11-10T14:45:07.218" v="5623" actId="164"/>
          <ac:spMkLst>
            <pc:docMk/>
            <pc:sldMk cId="3667939322" sldId="270"/>
            <ac:spMk id="67" creationId="{124DFA13-ADAB-FB49-AF1C-8C5744DDCECE}"/>
          </ac:spMkLst>
        </pc:spChg>
        <pc:spChg chg="mod">
          <ac:chgData name="Sistrunk, Hannah" userId="e3d2e95d-b908-43cb-937a-a87212015d07" providerId="ADAL" clId="{F5F3061E-4DDF-9740-964F-0C67DE145217}" dt="2021-11-10T14:45:07.218" v="5623" actId="164"/>
          <ac:spMkLst>
            <pc:docMk/>
            <pc:sldMk cId="3667939322" sldId="270"/>
            <ac:spMk id="69" creationId="{ED159BA5-1AA6-144E-A6D5-E98081CE041B}"/>
          </ac:spMkLst>
        </pc:spChg>
        <pc:spChg chg="mod">
          <ac:chgData name="Sistrunk, Hannah" userId="e3d2e95d-b908-43cb-937a-a87212015d07" providerId="ADAL" clId="{F5F3061E-4DDF-9740-964F-0C67DE145217}" dt="2021-11-10T14:45:07.218" v="5623" actId="164"/>
          <ac:spMkLst>
            <pc:docMk/>
            <pc:sldMk cId="3667939322" sldId="270"/>
            <ac:spMk id="70" creationId="{18FF88B0-271C-F340-99CF-155C47118BF8}"/>
          </ac:spMkLst>
        </pc:spChg>
        <pc:grpChg chg="add del mod">
          <ac:chgData name="Sistrunk, Hannah" userId="e3d2e95d-b908-43cb-937a-a87212015d07" providerId="ADAL" clId="{F5F3061E-4DDF-9740-964F-0C67DE145217}" dt="2021-11-09T23:27:13.409" v="1845" actId="478"/>
          <ac:grpSpMkLst>
            <pc:docMk/>
            <pc:sldMk cId="3667939322" sldId="270"/>
            <ac:grpSpMk id="44" creationId="{F1C9997B-615E-0048-9C08-A96F12FB375E}"/>
          </ac:grpSpMkLst>
        </pc:grpChg>
        <pc:grpChg chg="add del mod">
          <ac:chgData name="Sistrunk, Hannah" userId="e3d2e95d-b908-43cb-937a-a87212015d07" providerId="ADAL" clId="{F5F3061E-4DDF-9740-964F-0C67DE145217}" dt="2021-11-09T23:27:12.735" v="1844" actId="478"/>
          <ac:grpSpMkLst>
            <pc:docMk/>
            <pc:sldMk cId="3667939322" sldId="270"/>
            <ac:grpSpMk id="56" creationId="{2EA05D7B-4990-5349-A079-1C78014B4260}"/>
          </ac:grpSpMkLst>
        </pc:grpChg>
        <pc:grpChg chg="add mod">
          <ac:chgData name="Sistrunk, Hannah" userId="e3d2e95d-b908-43cb-937a-a87212015d07" providerId="ADAL" clId="{F5F3061E-4DDF-9740-964F-0C67DE145217}" dt="2021-11-10T14:45:26.519" v="5626" actId="164"/>
          <ac:grpSpMkLst>
            <pc:docMk/>
            <pc:sldMk cId="3667939322" sldId="270"/>
            <ac:grpSpMk id="59" creationId="{A7484AC0-FADA-304F-8307-9296C8AC0407}"/>
          </ac:grpSpMkLst>
        </pc:grpChg>
        <pc:grpChg chg="add mod">
          <ac:chgData name="Sistrunk, Hannah" userId="e3d2e95d-b908-43cb-937a-a87212015d07" providerId="ADAL" clId="{F5F3061E-4DDF-9740-964F-0C67DE145217}" dt="2021-11-10T14:45:26.519" v="5626" actId="164"/>
          <ac:grpSpMkLst>
            <pc:docMk/>
            <pc:sldMk cId="3667939322" sldId="270"/>
            <ac:grpSpMk id="62" creationId="{D4917321-61CB-CB41-8B96-38AE4BD5026C}"/>
          </ac:grpSpMkLst>
        </pc:grpChg>
        <pc:grpChg chg="add mod">
          <ac:chgData name="Sistrunk, Hannah" userId="e3d2e95d-b908-43cb-937a-a87212015d07" providerId="ADAL" clId="{F5F3061E-4DDF-9740-964F-0C67DE145217}" dt="2021-11-10T14:45:26.519" v="5626" actId="164"/>
          <ac:grpSpMkLst>
            <pc:docMk/>
            <pc:sldMk cId="3667939322" sldId="270"/>
            <ac:grpSpMk id="65" creationId="{662D3370-B74A-2F4D-BDE9-04E0492A38FB}"/>
          </ac:grpSpMkLst>
        </pc:grpChg>
        <pc:grpChg chg="add mod">
          <ac:chgData name="Sistrunk, Hannah" userId="e3d2e95d-b908-43cb-937a-a87212015d07" providerId="ADAL" clId="{F5F3061E-4DDF-9740-964F-0C67DE145217}" dt="2021-11-10T14:45:26.519" v="5626" actId="164"/>
          <ac:grpSpMkLst>
            <pc:docMk/>
            <pc:sldMk cId="3667939322" sldId="270"/>
            <ac:grpSpMk id="68" creationId="{FEFFE376-882A-6744-9EAD-927BD3B00131}"/>
          </ac:grpSpMkLst>
        </pc:grpChg>
        <pc:grpChg chg="add mod">
          <ac:chgData name="Sistrunk, Hannah" userId="e3d2e95d-b908-43cb-937a-a87212015d07" providerId="ADAL" clId="{F5F3061E-4DDF-9740-964F-0C67DE145217}" dt="2021-11-10T14:45:07.218" v="5623" actId="164"/>
          <ac:grpSpMkLst>
            <pc:docMk/>
            <pc:sldMk cId="3667939322" sldId="270"/>
            <ac:grpSpMk id="79" creationId="{5503F249-ED1F-C047-83D2-48767677461C}"/>
          </ac:grpSpMkLst>
        </pc:grpChg>
        <pc:grpChg chg="add mod">
          <ac:chgData name="Sistrunk, Hannah" userId="e3d2e95d-b908-43cb-937a-a87212015d07" providerId="ADAL" clId="{F5F3061E-4DDF-9740-964F-0C67DE145217}" dt="2021-12-02T14:30:19.693" v="9846" actId="962"/>
          <ac:grpSpMkLst>
            <pc:docMk/>
            <pc:sldMk cId="3667939322" sldId="270"/>
            <ac:grpSpMk id="80" creationId="{78C5A8B7-03E0-BD4B-869A-77F1B4AB1A63}"/>
          </ac:grpSpMkLst>
        </pc:grpChg>
        <pc:graphicFrameChg chg="add del modGraphic">
          <ac:chgData name="Sistrunk, Hannah" userId="e3d2e95d-b908-43cb-937a-a87212015d07" providerId="ADAL" clId="{F5F3061E-4DDF-9740-964F-0C67DE145217}" dt="2021-11-09T23:14:54.805" v="1641" actId="1032"/>
          <ac:graphicFrameMkLst>
            <pc:docMk/>
            <pc:sldMk cId="3667939322" sldId="270"/>
            <ac:graphicFrameMk id="7" creationId="{1425AED1-8660-5347-BC54-44E5A1845329}"/>
          </ac:graphicFrameMkLst>
        </pc:graphicFrameChg>
        <pc:graphicFrameChg chg="add mod modGraphic">
          <ac:chgData name="Sistrunk, Hannah" userId="e3d2e95d-b908-43cb-937a-a87212015d07" providerId="ADAL" clId="{F5F3061E-4DDF-9740-964F-0C67DE145217}" dt="2021-11-10T14:45:26.519" v="5626" actId="164"/>
          <ac:graphicFrameMkLst>
            <pc:docMk/>
            <pc:sldMk cId="3667939322" sldId="270"/>
            <ac:graphicFrameMk id="8" creationId="{FE0B6C0E-76E2-B54E-BC32-702D47CA6E29}"/>
          </ac:graphicFrameMkLst>
        </pc:graphicFrameChg>
        <pc:cxnChg chg="add del mod">
          <ac:chgData name="Sistrunk, Hannah" userId="e3d2e95d-b908-43cb-937a-a87212015d07" providerId="ADAL" clId="{F5F3061E-4DDF-9740-964F-0C67DE145217}" dt="2021-11-09T23:19:59.881" v="1725" actId="478"/>
          <ac:cxnSpMkLst>
            <pc:docMk/>
            <pc:sldMk cId="3667939322" sldId="270"/>
            <ac:cxnSpMk id="17" creationId="{6CB2A6A1-69C9-CB48-9021-C04B3EFA6180}"/>
          </ac:cxnSpMkLst>
        </pc:cxnChg>
        <pc:cxnChg chg="del">
          <ac:chgData name="Sistrunk, Hannah" userId="e3d2e95d-b908-43cb-937a-a87212015d07" providerId="ADAL" clId="{F5F3061E-4DDF-9740-964F-0C67DE145217}" dt="2021-11-09T23:03:30.328" v="1515" actId="478"/>
          <ac:cxnSpMkLst>
            <pc:docMk/>
            <pc:sldMk cId="3667939322" sldId="270"/>
            <ac:cxnSpMk id="25" creationId="{C716A78B-F4E5-4203-9568-409DC4832B94}"/>
          </ac:cxnSpMkLst>
        </pc:cxnChg>
        <pc:cxnChg chg="del">
          <ac:chgData name="Sistrunk, Hannah" userId="e3d2e95d-b908-43cb-937a-a87212015d07" providerId="ADAL" clId="{F5F3061E-4DDF-9740-964F-0C67DE145217}" dt="2021-11-09T23:03:30.328" v="1515" actId="478"/>
          <ac:cxnSpMkLst>
            <pc:docMk/>
            <pc:sldMk cId="3667939322" sldId="270"/>
            <ac:cxnSpMk id="27" creationId="{828F4FDA-92D3-40B0-A188-E30BAC0FE88F}"/>
          </ac:cxnSpMkLst>
        </pc:cxnChg>
        <pc:cxnChg chg="del">
          <ac:chgData name="Sistrunk, Hannah" userId="e3d2e95d-b908-43cb-937a-a87212015d07" providerId="ADAL" clId="{F5F3061E-4DDF-9740-964F-0C67DE145217}" dt="2021-11-09T23:03:30.328" v="1515" actId="478"/>
          <ac:cxnSpMkLst>
            <pc:docMk/>
            <pc:sldMk cId="3667939322" sldId="270"/>
            <ac:cxnSpMk id="28" creationId="{FEEF709F-D2AD-48CF-BC07-5D8EE17EC07E}"/>
          </ac:cxnSpMkLst>
        </pc:cxnChg>
        <pc:cxnChg chg="del">
          <ac:chgData name="Sistrunk, Hannah" userId="e3d2e95d-b908-43cb-937a-a87212015d07" providerId="ADAL" clId="{F5F3061E-4DDF-9740-964F-0C67DE145217}" dt="2021-11-09T23:03:30.328" v="1515" actId="478"/>
          <ac:cxnSpMkLst>
            <pc:docMk/>
            <pc:sldMk cId="3667939322" sldId="270"/>
            <ac:cxnSpMk id="29" creationId="{A549C971-2D95-4CB2-BBBF-2FEFF83EBD9C}"/>
          </ac:cxnSpMkLst>
        </pc:cxnChg>
        <pc:cxnChg chg="add del mod">
          <ac:chgData name="Sistrunk, Hannah" userId="e3d2e95d-b908-43cb-937a-a87212015d07" providerId="ADAL" clId="{F5F3061E-4DDF-9740-964F-0C67DE145217}" dt="2021-11-09T23:19:59.034" v="1724" actId="478"/>
          <ac:cxnSpMkLst>
            <pc:docMk/>
            <pc:sldMk cId="3667939322" sldId="270"/>
            <ac:cxnSpMk id="33" creationId="{A9245F86-41DD-0D46-BE46-C7A0015035B5}"/>
          </ac:cxnSpMkLst>
        </pc:cxnChg>
        <pc:cxnChg chg="add del mod">
          <ac:chgData name="Sistrunk, Hannah" userId="e3d2e95d-b908-43cb-937a-a87212015d07" providerId="ADAL" clId="{F5F3061E-4DDF-9740-964F-0C67DE145217}" dt="2021-11-09T23:21:59.468" v="1753" actId="478"/>
          <ac:cxnSpMkLst>
            <pc:docMk/>
            <pc:sldMk cId="3667939322" sldId="270"/>
            <ac:cxnSpMk id="34" creationId="{3BF720AD-0959-6A40-BC2F-7F487E51CD73}"/>
          </ac:cxnSpMkLst>
        </pc:cxnChg>
        <pc:cxnChg chg="add del mod">
          <ac:chgData name="Sistrunk, Hannah" userId="e3d2e95d-b908-43cb-937a-a87212015d07" providerId="ADAL" clId="{F5F3061E-4DDF-9740-964F-0C67DE145217}" dt="2021-11-09T23:21:25.666" v="1745" actId="478"/>
          <ac:cxnSpMkLst>
            <pc:docMk/>
            <pc:sldMk cId="3667939322" sldId="270"/>
            <ac:cxnSpMk id="36" creationId="{F2F6CDB5-7FCD-DC41-AF62-E669ED05992C}"/>
          </ac:cxnSpMkLst>
        </pc:cxnChg>
        <pc:cxnChg chg="add del mod">
          <ac:chgData name="Sistrunk, Hannah" userId="e3d2e95d-b908-43cb-937a-a87212015d07" providerId="ADAL" clId="{F5F3061E-4DDF-9740-964F-0C67DE145217}" dt="2021-11-09T23:21:24.950" v="1744" actId="478"/>
          <ac:cxnSpMkLst>
            <pc:docMk/>
            <pc:sldMk cId="3667939322" sldId="270"/>
            <ac:cxnSpMk id="37" creationId="{EA42C772-42B0-F54C-BCCF-73981838BB53}"/>
          </ac:cxnSpMkLst>
        </pc:cxnChg>
        <pc:cxnChg chg="add del mod">
          <ac:chgData name="Sistrunk, Hannah" userId="e3d2e95d-b908-43cb-937a-a87212015d07" providerId="ADAL" clId="{F5F3061E-4DDF-9740-964F-0C67DE145217}" dt="2021-11-09T23:21:24.059" v="1743" actId="478"/>
          <ac:cxnSpMkLst>
            <pc:docMk/>
            <pc:sldMk cId="3667939322" sldId="270"/>
            <ac:cxnSpMk id="38" creationId="{FCFF9F00-B589-C544-984E-D9A958FD142C}"/>
          </ac:cxnSpMkLst>
        </pc:cxnChg>
        <pc:cxnChg chg="add del mod">
          <ac:chgData name="Sistrunk, Hannah" userId="e3d2e95d-b908-43cb-937a-a87212015d07" providerId="ADAL" clId="{F5F3061E-4DDF-9740-964F-0C67DE145217}" dt="2021-11-09T23:22:00.190" v="1754" actId="478"/>
          <ac:cxnSpMkLst>
            <pc:docMk/>
            <pc:sldMk cId="3667939322" sldId="270"/>
            <ac:cxnSpMk id="40" creationId="{237CE4E9-19EC-8F4E-AA50-527C983B58C8}"/>
          </ac:cxnSpMkLst>
        </pc:cxnChg>
        <pc:cxnChg chg="add del mod">
          <ac:chgData name="Sistrunk, Hannah" userId="e3d2e95d-b908-43cb-937a-a87212015d07" providerId="ADAL" clId="{F5F3061E-4DDF-9740-964F-0C67DE145217}" dt="2021-11-09T23:22:00.859" v="1755" actId="478"/>
          <ac:cxnSpMkLst>
            <pc:docMk/>
            <pc:sldMk cId="3667939322" sldId="270"/>
            <ac:cxnSpMk id="41" creationId="{5E4260EB-465F-DF45-93DB-B3A5EE835503}"/>
          </ac:cxnSpMkLst>
        </pc:cxnChg>
        <pc:cxnChg chg="add del mod">
          <ac:chgData name="Sistrunk, Hannah" userId="e3d2e95d-b908-43cb-937a-a87212015d07" providerId="ADAL" clId="{F5F3061E-4DDF-9740-964F-0C67DE145217}" dt="2021-11-09T23:22:01.430" v="1756" actId="478"/>
          <ac:cxnSpMkLst>
            <pc:docMk/>
            <pc:sldMk cId="3667939322" sldId="270"/>
            <ac:cxnSpMk id="42" creationId="{D01AE224-153B-114C-AB44-52AEC77F35D9}"/>
          </ac:cxnSpMkLst>
        </pc:cxnChg>
        <pc:cxnChg chg="add del">
          <ac:chgData name="Sistrunk, Hannah" userId="e3d2e95d-b908-43cb-937a-a87212015d07" providerId="ADAL" clId="{F5F3061E-4DDF-9740-964F-0C67DE145217}" dt="2021-11-09T23:28:20.373" v="1857" actId="478"/>
          <ac:cxnSpMkLst>
            <pc:docMk/>
            <pc:sldMk cId="3667939322" sldId="270"/>
            <ac:cxnSpMk id="72" creationId="{55BD6E66-0869-9443-BEF7-1AC9561C568E}"/>
          </ac:cxnSpMkLst>
        </pc:cxnChg>
        <pc:cxnChg chg="add mod">
          <ac:chgData name="Sistrunk, Hannah" userId="e3d2e95d-b908-43cb-937a-a87212015d07" providerId="ADAL" clId="{F5F3061E-4DDF-9740-964F-0C67DE145217}" dt="2021-11-10T14:45:26.519" v="5626" actId="164"/>
          <ac:cxnSpMkLst>
            <pc:docMk/>
            <pc:sldMk cId="3667939322" sldId="270"/>
            <ac:cxnSpMk id="74" creationId="{8B06C23F-81F0-974D-B111-7465226F62CC}"/>
          </ac:cxnSpMkLst>
        </pc:cxnChg>
        <pc:cxnChg chg="add mod">
          <ac:chgData name="Sistrunk, Hannah" userId="e3d2e95d-b908-43cb-937a-a87212015d07" providerId="ADAL" clId="{F5F3061E-4DDF-9740-964F-0C67DE145217}" dt="2021-11-10T14:45:26.519" v="5626" actId="164"/>
          <ac:cxnSpMkLst>
            <pc:docMk/>
            <pc:sldMk cId="3667939322" sldId="270"/>
            <ac:cxnSpMk id="76" creationId="{70C7E04E-91A1-DA4F-AD4B-D0BA0FCD5A64}"/>
          </ac:cxnSpMkLst>
        </pc:cxnChg>
        <pc:cxnChg chg="add mod">
          <ac:chgData name="Sistrunk, Hannah" userId="e3d2e95d-b908-43cb-937a-a87212015d07" providerId="ADAL" clId="{F5F3061E-4DDF-9740-964F-0C67DE145217}" dt="2021-11-10T14:45:26.519" v="5626" actId="164"/>
          <ac:cxnSpMkLst>
            <pc:docMk/>
            <pc:sldMk cId="3667939322" sldId="270"/>
            <ac:cxnSpMk id="77" creationId="{6CA4A612-33A8-4E42-BA6A-A4486CAC490A}"/>
          </ac:cxnSpMkLst>
        </pc:cxnChg>
        <pc:cxnChg chg="add mod">
          <ac:chgData name="Sistrunk, Hannah" userId="e3d2e95d-b908-43cb-937a-a87212015d07" providerId="ADAL" clId="{F5F3061E-4DDF-9740-964F-0C67DE145217}" dt="2021-11-10T14:45:26.519" v="5626" actId="164"/>
          <ac:cxnSpMkLst>
            <pc:docMk/>
            <pc:sldMk cId="3667939322" sldId="270"/>
            <ac:cxnSpMk id="78" creationId="{937FF184-FFE7-C749-B903-DEE11A63245C}"/>
          </ac:cxnSpMkLst>
        </pc:cxnChg>
      </pc:sldChg>
      <pc:sldChg chg="addSp modSp add del mod setBg">
        <pc:chgData name="Sistrunk, Hannah" userId="e3d2e95d-b908-43cb-937a-a87212015d07" providerId="ADAL" clId="{F5F3061E-4DDF-9740-964F-0C67DE145217}" dt="2021-11-10T02:38:19.917" v="3762" actId="2696"/>
        <pc:sldMkLst>
          <pc:docMk/>
          <pc:sldMk cId="1904579064" sldId="271"/>
        </pc:sldMkLst>
        <pc:spChg chg="mod">
          <ac:chgData name="Sistrunk, Hannah" userId="e3d2e95d-b908-43cb-937a-a87212015d07" providerId="ADAL" clId="{F5F3061E-4DDF-9740-964F-0C67DE145217}" dt="2021-11-09T23:48:26.839" v="2031" actId="20577"/>
          <ac:spMkLst>
            <pc:docMk/>
            <pc:sldMk cId="1904579064" sldId="271"/>
            <ac:spMk id="2" creationId="{0E079A12-2524-4312-8490-828F3FAE8F0C}"/>
          </ac:spMkLst>
        </pc:spChg>
        <pc:spChg chg="add mod">
          <ac:chgData name="Sistrunk, Hannah" userId="e3d2e95d-b908-43cb-937a-a87212015d07" providerId="ADAL" clId="{F5F3061E-4DDF-9740-964F-0C67DE145217}" dt="2021-11-09T23:48:40.241" v="2033" actId="1076"/>
          <ac:spMkLst>
            <pc:docMk/>
            <pc:sldMk cId="1904579064" sldId="271"/>
            <ac:spMk id="3" creationId="{374869BE-A4A3-0848-BA5D-CF16B2A19052}"/>
          </ac:spMkLst>
        </pc:spChg>
      </pc:sldChg>
      <pc:sldChg chg="addSp delSp modSp add del mod setBg">
        <pc:chgData name="Sistrunk, Hannah" userId="e3d2e95d-b908-43cb-937a-a87212015d07" providerId="ADAL" clId="{F5F3061E-4DDF-9740-964F-0C67DE145217}" dt="2021-11-09T23:49:18.311" v="2048" actId="2696"/>
        <pc:sldMkLst>
          <pc:docMk/>
          <pc:sldMk cId="1519674115" sldId="272"/>
        </pc:sldMkLst>
        <pc:spChg chg="del mod">
          <ac:chgData name="Sistrunk, Hannah" userId="e3d2e95d-b908-43cb-937a-a87212015d07" providerId="ADAL" clId="{F5F3061E-4DDF-9740-964F-0C67DE145217}" dt="2021-11-09T23:49:13.218" v="2047" actId="478"/>
          <ac:spMkLst>
            <pc:docMk/>
            <pc:sldMk cId="1519674115" sldId="272"/>
            <ac:spMk id="2" creationId="{B4107E6B-B981-4673-84AC-E5C17AA6D949}"/>
          </ac:spMkLst>
        </pc:spChg>
        <pc:spChg chg="add mod">
          <ac:chgData name="Sistrunk, Hannah" userId="e3d2e95d-b908-43cb-937a-a87212015d07" providerId="ADAL" clId="{F5F3061E-4DDF-9740-964F-0C67DE145217}" dt="2021-11-09T23:49:13.218" v="2047" actId="478"/>
          <ac:spMkLst>
            <pc:docMk/>
            <pc:sldMk cId="1519674115" sldId="272"/>
            <ac:spMk id="4" creationId="{C52B48DC-85E7-FB41-842D-75D48F7C2077}"/>
          </ac:spMkLst>
        </pc:spChg>
      </pc:sldChg>
      <pc:sldChg chg="new del">
        <pc:chgData name="Sistrunk, Hannah" userId="e3d2e95d-b908-43cb-937a-a87212015d07" providerId="ADAL" clId="{F5F3061E-4DDF-9740-964F-0C67DE145217}" dt="2021-11-10T00:14:40.034" v="2200" actId="2696"/>
        <pc:sldMkLst>
          <pc:docMk/>
          <pc:sldMk cId="2980364910" sldId="272"/>
        </pc:sldMkLst>
      </pc:sldChg>
      <pc:sldChg chg="addSp delSp modSp add mod setBg modNotesTx">
        <pc:chgData name="Sistrunk, Hannah" userId="e3d2e95d-b908-43cb-937a-a87212015d07" providerId="ADAL" clId="{F5F3061E-4DDF-9740-964F-0C67DE145217}" dt="2021-11-10T15:13:43.510" v="7832" actId="478"/>
        <pc:sldMkLst>
          <pc:docMk/>
          <pc:sldMk cId="709858722" sldId="273"/>
        </pc:sldMkLst>
        <pc:spChg chg="mod ord">
          <ac:chgData name="Sistrunk, Hannah" userId="e3d2e95d-b908-43cb-937a-a87212015d07" providerId="ADAL" clId="{F5F3061E-4DDF-9740-964F-0C67DE145217}" dt="2021-11-10T02:51:09.476" v="3804" actId="207"/>
          <ac:spMkLst>
            <pc:docMk/>
            <pc:sldMk cId="709858722" sldId="273"/>
            <ac:spMk id="2" creationId="{160CEA1D-DA2E-48D1-9835-DBA357CEBB2D}"/>
          </ac:spMkLst>
        </pc:spChg>
        <pc:spChg chg="del">
          <ac:chgData name="Sistrunk, Hannah" userId="e3d2e95d-b908-43cb-937a-a87212015d07" providerId="ADAL" clId="{F5F3061E-4DDF-9740-964F-0C67DE145217}" dt="2021-11-10T00:04:24.349" v="2145" actId="478"/>
          <ac:spMkLst>
            <pc:docMk/>
            <pc:sldMk cId="709858722" sldId="273"/>
            <ac:spMk id="4" creationId="{00587253-1856-4F44-95A9-F6BE7F200BE8}"/>
          </ac:spMkLst>
        </pc:spChg>
        <pc:spChg chg="del">
          <ac:chgData name="Sistrunk, Hannah" userId="e3d2e95d-b908-43cb-937a-a87212015d07" providerId="ADAL" clId="{F5F3061E-4DDF-9740-964F-0C67DE145217}" dt="2021-11-10T00:04:23.303" v="2144" actId="478"/>
          <ac:spMkLst>
            <pc:docMk/>
            <pc:sldMk cId="709858722" sldId="273"/>
            <ac:spMk id="5" creationId="{3804E416-FEC7-D240-A684-CBEE4B7FABCC}"/>
          </ac:spMkLst>
        </pc:spChg>
        <pc:spChg chg="del">
          <ac:chgData name="Sistrunk, Hannah" userId="e3d2e95d-b908-43cb-937a-a87212015d07" providerId="ADAL" clId="{F5F3061E-4DDF-9740-964F-0C67DE145217}" dt="2021-11-10T00:04:22.275" v="2143" actId="478"/>
          <ac:spMkLst>
            <pc:docMk/>
            <pc:sldMk cId="709858722" sldId="273"/>
            <ac:spMk id="6" creationId="{28F29F6E-2190-8A43-84A2-C3DF418CE59F}"/>
          </ac:spMkLst>
        </pc:spChg>
        <pc:spChg chg="add del">
          <ac:chgData name="Sistrunk, Hannah" userId="e3d2e95d-b908-43cb-937a-a87212015d07" providerId="ADAL" clId="{F5F3061E-4DDF-9740-964F-0C67DE145217}" dt="2021-11-10T00:12:52.297" v="2196" actId="26606"/>
          <ac:spMkLst>
            <pc:docMk/>
            <pc:sldMk cId="709858722" sldId="273"/>
            <ac:spMk id="12" creationId="{53F29798-D584-4792-9B62-3F5F5C36D619}"/>
          </ac:spMkLst>
        </pc:spChg>
        <pc:spChg chg="add del">
          <ac:chgData name="Sistrunk, Hannah" userId="e3d2e95d-b908-43cb-937a-a87212015d07" providerId="ADAL" clId="{F5F3061E-4DDF-9740-964F-0C67DE145217}" dt="2021-11-10T02:50:38.225" v="3800" actId="26606"/>
          <ac:spMkLst>
            <pc:docMk/>
            <pc:sldMk cId="709858722" sldId="273"/>
            <ac:spMk id="13" creationId="{53F29798-D584-4792-9B62-3F5F5C36D619}"/>
          </ac:spMkLst>
        </pc:spChg>
        <pc:spChg chg="add del">
          <ac:chgData name="Sistrunk, Hannah" userId="e3d2e95d-b908-43cb-937a-a87212015d07" providerId="ADAL" clId="{F5F3061E-4DDF-9740-964F-0C67DE145217}" dt="2021-11-10T00:13:00.536" v="2198" actId="26606"/>
          <ac:spMkLst>
            <pc:docMk/>
            <pc:sldMk cId="709858722" sldId="273"/>
            <ac:spMk id="14" creationId="{70155189-D96C-4527-B0EC-654B946BE615}"/>
          </ac:spMkLst>
        </pc:spChg>
        <pc:spChg chg="add del">
          <ac:chgData name="Sistrunk, Hannah" userId="e3d2e95d-b908-43cb-937a-a87212015d07" providerId="ADAL" clId="{F5F3061E-4DDF-9740-964F-0C67DE145217}" dt="2021-11-10T00:12:31.340" v="2193" actId="26606"/>
          <ac:spMkLst>
            <pc:docMk/>
            <pc:sldMk cId="709858722" sldId="273"/>
            <ac:spMk id="15" creationId="{53F29798-D584-4792-9B62-3F5F5C36D619}"/>
          </ac:spMkLst>
        </pc:spChg>
        <pc:spChg chg="add del">
          <ac:chgData name="Sistrunk, Hannah" userId="e3d2e95d-b908-43cb-937a-a87212015d07" providerId="ADAL" clId="{F5F3061E-4DDF-9740-964F-0C67DE145217}" dt="2021-11-10T15:13:43.510" v="7832" actId="478"/>
          <ac:spMkLst>
            <pc:docMk/>
            <pc:sldMk cId="709858722" sldId="273"/>
            <ac:spMk id="18" creationId="{53F29798-D584-4792-9B62-3F5F5C36D619}"/>
          </ac:spMkLst>
        </pc:spChg>
        <pc:grpChg chg="add mod">
          <ac:chgData name="Sistrunk, Hannah" userId="e3d2e95d-b908-43cb-937a-a87212015d07" providerId="ADAL" clId="{F5F3061E-4DDF-9740-964F-0C67DE145217}" dt="2021-11-10T14:47:18.458" v="6285" actId="962"/>
          <ac:grpSpMkLst>
            <pc:docMk/>
            <pc:sldMk cId="709858722" sldId="273"/>
            <ac:grpSpMk id="11" creationId="{D7FF7EBB-B9E1-D34A-A86A-AD9AD0B47ED1}"/>
          </ac:grpSpMkLst>
        </pc:grpChg>
        <pc:picChg chg="add mod ord">
          <ac:chgData name="Sistrunk, Hannah" userId="e3d2e95d-b908-43cb-937a-a87212015d07" providerId="ADAL" clId="{F5F3061E-4DDF-9740-964F-0C67DE145217}" dt="2021-11-10T14:45:41.527" v="5629" actId="164"/>
          <ac:picMkLst>
            <pc:docMk/>
            <pc:sldMk cId="709858722" sldId="273"/>
            <ac:picMk id="3" creationId="{A4723354-BD39-FB4F-A70D-598BFEEDC637}"/>
          </ac:picMkLst>
        </pc:picChg>
        <pc:picChg chg="add del mod">
          <ac:chgData name="Sistrunk, Hannah" userId="e3d2e95d-b908-43cb-937a-a87212015d07" providerId="ADAL" clId="{F5F3061E-4DDF-9740-964F-0C67DE145217}" dt="2021-11-10T00:08:52.721" v="2180" actId="478"/>
          <ac:picMkLst>
            <pc:docMk/>
            <pc:sldMk cId="709858722" sldId="273"/>
            <ac:picMk id="7" creationId="{14E004B2-8BE8-7C4B-B725-23CE4CF63960}"/>
          </ac:picMkLst>
        </pc:picChg>
        <pc:picChg chg="add mod ord">
          <ac:chgData name="Sistrunk, Hannah" userId="e3d2e95d-b908-43cb-937a-a87212015d07" providerId="ADAL" clId="{F5F3061E-4DDF-9740-964F-0C67DE145217}" dt="2021-11-10T15:13:29.426" v="7831" actId="13244"/>
          <ac:picMkLst>
            <pc:docMk/>
            <pc:sldMk cId="709858722" sldId="273"/>
            <ac:picMk id="8" creationId="{250326DB-8DFB-4545-9E7C-2290A9DA1A7B}"/>
          </ac:picMkLst>
        </pc:picChg>
        <pc:picChg chg="add del mod modCrop">
          <ac:chgData name="Sistrunk, Hannah" userId="e3d2e95d-b908-43cb-937a-a87212015d07" providerId="ADAL" clId="{F5F3061E-4DDF-9740-964F-0C67DE145217}" dt="2021-11-10T00:11:42.255" v="2188" actId="478"/>
          <ac:picMkLst>
            <pc:docMk/>
            <pc:sldMk cId="709858722" sldId="273"/>
            <ac:picMk id="9" creationId="{872156A2-F2E4-5A4E-974C-F2FD5883DCA4}"/>
          </ac:picMkLst>
        </pc:picChg>
        <pc:picChg chg="add mod modCrop">
          <ac:chgData name="Sistrunk, Hannah" userId="e3d2e95d-b908-43cb-937a-a87212015d07" providerId="ADAL" clId="{F5F3061E-4DDF-9740-964F-0C67DE145217}" dt="2021-11-10T15:13:27.622" v="7830" actId="13244"/>
          <ac:picMkLst>
            <pc:docMk/>
            <pc:sldMk cId="709858722" sldId="273"/>
            <ac:picMk id="10" creationId="{31B27FAE-AA89-7945-A5FC-08AD537E57ED}"/>
          </ac:picMkLst>
        </pc:picChg>
      </pc:sldChg>
      <pc:sldChg chg="new del">
        <pc:chgData name="Sistrunk, Hannah" userId="e3d2e95d-b908-43cb-937a-a87212015d07" providerId="ADAL" clId="{F5F3061E-4DDF-9740-964F-0C67DE145217}" dt="2021-11-10T01:03:52.283" v="3652" actId="2696"/>
        <pc:sldMkLst>
          <pc:docMk/>
          <pc:sldMk cId="4241897527" sldId="274"/>
        </pc:sldMkLst>
      </pc:sldChg>
      <pc:sldChg chg="addSp delSp modSp add del mod">
        <pc:chgData name="Sistrunk, Hannah" userId="e3d2e95d-b908-43cb-937a-a87212015d07" providerId="ADAL" clId="{F5F3061E-4DDF-9740-964F-0C67DE145217}" dt="2021-11-10T01:04:25.925" v="3659" actId="2696"/>
        <pc:sldMkLst>
          <pc:docMk/>
          <pc:sldMk cId="574052684" sldId="275"/>
        </pc:sldMkLst>
        <pc:spChg chg="mod">
          <ac:chgData name="Sistrunk, Hannah" userId="e3d2e95d-b908-43cb-937a-a87212015d07" providerId="ADAL" clId="{F5F3061E-4DDF-9740-964F-0C67DE145217}" dt="2021-11-10T01:03:46.543" v="3651" actId="20577"/>
          <ac:spMkLst>
            <pc:docMk/>
            <pc:sldMk cId="574052684" sldId="275"/>
            <ac:spMk id="2" creationId="{E0B8EBA8-C58B-4408-9A4E-A9C2CA2C0020}"/>
          </ac:spMkLst>
        </pc:spChg>
        <pc:spChg chg="del mod">
          <ac:chgData name="Sistrunk, Hannah" userId="e3d2e95d-b908-43cb-937a-a87212015d07" providerId="ADAL" clId="{F5F3061E-4DDF-9740-964F-0C67DE145217}" dt="2021-11-10T01:04:11.932" v="3656" actId="478"/>
          <ac:spMkLst>
            <pc:docMk/>
            <pc:sldMk cId="574052684" sldId="275"/>
            <ac:spMk id="3" creationId="{4706E402-C044-4CD7-BBEC-CE2DE2A2A2B2}"/>
          </ac:spMkLst>
        </pc:spChg>
        <pc:spChg chg="add del mod">
          <ac:chgData name="Sistrunk, Hannah" userId="e3d2e95d-b908-43cb-937a-a87212015d07" providerId="ADAL" clId="{F5F3061E-4DDF-9740-964F-0C67DE145217}" dt="2021-11-10T01:04:13.073" v="3657" actId="478"/>
          <ac:spMkLst>
            <pc:docMk/>
            <pc:sldMk cId="574052684" sldId="275"/>
            <ac:spMk id="5" creationId="{44DC1F8F-D35D-A04B-98A3-C2BA028CE6F3}"/>
          </ac:spMkLst>
        </pc:spChg>
      </pc:sldChg>
      <pc:sldChg chg="new del">
        <pc:chgData name="Sistrunk, Hannah" userId="e3d2e95d-b908-43cb-937a-a87212015d07" providerId="ADAL" clId="{F5F3061E-4DDF-9740-964F-0C67DE145217}" dt="2021-11-10T01:04:04.265" v="3655" actId="2696"/>
        <pc:sldMkLst>
          <pc:docMk/>
          <pc:sldMk cId="1769703975" sldId="276"/>
        </pc:sldMkLst>
      </pc:sldChg>
      <pc:sldChg chg="modSp add mod modNotesTx">
        <pc:chgData name="Sistrunk, Hannah" userId="e3d2e95d-b908-43cb-937a-a87212015d07" providerId="ADAL" clId="{F5F3061E-4DDF-9740-964F-0C67DE145217}" dt="2021-11-10T16:17:01.047" v="9346" actId="20577"/>
        <pc:sldMkLst>
          <pc:docMk/>
          <pc:sldMk cId="3958969427" sldId="277"/>
        </pc:sldMkLst>
        <pc:spChg chg="mod">
          <ac:chgData name="Sistrunk, Hannah" userId="e3d2e95d-b908-43cb-937a-a87212015d07" providerId="ADAL" clId="{F5F3061E-4DDF-9740-964F-0C67DE145217}" dt="2021-11-10T16:17:01.047" v="9346" actId="20577"/>
          <ac:spMkLst>
            <pc:docMk/>
            <pc:sldMk cId="3958969427" sldId="277"/>
            <ac:spMk id="2" creationId="{E0B8EBA8-C58B-4408-9A4E-A9C2CA2C0020}"/>
          </ac:spMkLst>
        </pc:spChg>
        <pc:spChg chg="mod">
          <ac:chgData name="Sistrunk, Hannah" userId="e3d2e95d-b908-43cb-937a-a87212015d07" providerId="ADAL" clId="{F5F3061E-4DDF-9740-964F-0C67DE145217}" dt="2021-11-10T16:02:52.137" v="9289" actId="207"/>
          <ac:spMkLst>
            <pc:docMk/>
            <pc:sldMk cId="3958969427" sldId="277"/>
            <ac:spMk id="3" creationId="{4706E402-C044-4CD7-BBEC-CE2DE2A2A2B2}"/>
          </ac:spMkLst>
        </pc:spChg>
      </pc:sldChg>
      <pc:sldChg chg="modSp add mod setBg modAnim modNotesTx">
        <pc:chgData name="Sistrunk, Hannah" userId="e3d2e95d-b908-43cb-937a-a87212015d07" providerId="ADAL" clId="{F5F3061E-4DDF-9740-964F-0C67DE145217}" dt="2021-11-10T17:08:42.939" v="9468" actId="20577"/>
        <pc:sldMkLst>
          <pc:docMk/>
          <pc:sldMk cId="559146123" sldId="278"/>
        </pc:sldMkLst>
        <pc:spChg chg="mod">
          <ac:chgData name="Sistrunk, Hannah" userId="e3d2e95d-b908-43cb-937a-a87212015d07" providerId="ADAL" clId="{F5F3061E-4DDF-9740-964F-0C67DE145217}" dt="2021-11-10T01:04:34.206" v="3672" actId="20577"/>
          <ac:spMkLst>
            <pc:docMk/>
            <pc:sldMk cId="559146123" sldId="278"/>
            <ac:spMk id="2" creationId="{00000000-0000-0000-0000-000000000000}"/>
          </ac:spMkLst>
        </pc:spChg>
        <pc:spChg chg="mod">
          <ac:chgData name="Sistrunk, Hannah" userId="e3d2e95d-b908-43cb-937a-a87212015d07" providerId="ADAL" clId="{F5F3061E-4DDF-9740-964F-0C67DE145217}" dt="2021-11-10T17:08:42.939" v="9468" actId="20577"/>
          <ac:spMkLst>
            <pc:docMk/>
            <pc:sldMk cId="559146123" sldId="278"/>
            <ac:spMk id="3" creationId="{00000000-0000-0000-0000-000000000000}"/>
          </ac:spMkLst>
        </pc:spChg>
      </pc:sldChg>
      <pc:sldChg chg="modSp new mod ord">
        <pc:chgData name="Sistrunk, Hannah" userId="e3d2e95d-b908-43cb-937a-a87212015d07" providerId="ADAL" clId="{F5F3061E-4DDF-9740-964F-0C67DE145217}" dt="2021-12-02T14:10:32.045" v="9821" actId="20578"/>
        <pc:sldMkLst>
          <pc:docMk/>
          <pc:sldMk cId="3837460584" sldId="279"/>
        </pc:sldMkLst>
        <pc:spChg chg="mod">
          <ac:chgData name="Sistrunk, Hannah" userId="e3d2e95d-b908-43cb-937a-a87212015d07" providerId="ADAL" clId="{F5F3061E-4DDF-9740-964F-0C67DE145217}" dt="2021-11-10T14:22:48.607" v="4571" actId="207"/>
          <ac:spMkLst>
            <pc:docMk/>
            <pc:sldMk cId="3837460584" sldId="279"/>
            <ac:spMk id="2" creationId="{A319997B-4EB1-7F4B-84C4-00EF197910C5}"/>
          </ac:spMkLst>
        </pc:spChg>
        <pc:spChg chg="mod">
          <ac:chgData name="Sistrunk, Hannah" userId="e3d2e95d-b908-43cb-937a-a87212015d07" providerId="ADAL" clId="{F5F3061E-4DDF-9740-964F-0C67DE145217}" dt="2021-11-10T14:32:32.014" v="5002" actId="207"/>
          <ac:spMkLst>
            <pc:docMk/>
            <pc:sldMk cId="3837460584" sldId="279"/>
            <ac:spMk id="3" creationId="{601749DC-A09F-274D-955F-90B2121E8E08}"/>
          </ac:spMkLst>
        </pc:spChg>
      </pc:sldChg>
      <pc:sldChg chg="new del">
        <pc:chgData name="Sistrunk, Hannah" userId="e3d2e95d-b908-43cb-937a-a87212015d07" providerId="ADAL" clId="{F5F3061E-4DDF-9740-964F-0C67DE145217}" dt="2021-11-10T01:05:19.088" v="3740" actId="2696"/>
        <pc:sldMkLst>
          <pc:docMk/>
          <pc:sldMk cId="4177721474" sldId="279"/>
        </pc:sldMkLst>
      </pc:sldChg>
      <pc:sldChg chg="addSp modSp new del">
        <pc:chgData name="Sistrunk, Hannah" userId="e3d2e95d-b908-43cb-937a-a87212015d07" providerId="ADAL" clId="{F5F3061E-4DDF-9740-964F-0C67DE145217}" dt="2021-11-10T03:37:25.781" v="4119" actId="2696"/>
        <pc:sldMkLst>
          <pc:docMk/>
          <pc:sldMk cId="85399185" sldId="280"/>
        </pc:sldMkLst>
        <pc:picChg chg="add mod">
          <ac:chgData name="Sistrunk, Hannah" userId="e3d2e95d-b908-43cb-937a-a87212015d07" providerId="ADAL" clId="{F5F3061E-4DDF-9740-964F-0C67DE145217}" dt="2021-11-10T03:21:17.017" v="3890"/>
          <ac:picMkLst>
            <pc:docMk/>
            <pc:sldMk cId="85399185" sldId="280"/>
            <ac:picMk id="4" creationId="{D08336F4-8EB4-C84D-8ED7-1C8024981A44}"/>
          </ac:picMkLst>
        </pc:picChg>
      </pc:sldChg>
      <pc:sldChg chg="addSp delSp modSp new mod setBg">
        <pc:chgData name="Sistrunk, Hannah" userId="e3d2e95d-b908-43cb-937a-a87212015d07" providerId="ADAL" clId="{F5F3061E-4DDF-9740-964F-0C67DE145217}" dt="2021-12-02T14:12:53.384" v="9824" actId="13244"/>
        <pc:sldMkLst>
          <pc:docMk/>
          <pc:sldMk cId="547542410" sldId="281"/>
        </pc:sldMkLst>
        <pc:spChg chg="mod ord">
          <ac:chgData name="Sistrunk, Hannah" userId="e3d2e95d-b908-43cb-937a-a87212015d07" providerId="ADAL" clId="{F5F3061E-4DDF-9740-964F-0C67DE145217}" dt="2021-12-02T14:12:36.301" v="9822" actId="13244"/>
          <ac:spMkLst>
            <pc:docMk/>
            <pc:sldMk cId="547542410" sldId="281"/>
            <ac:spMk id="2" creationId="{C49462D0-735C-F540-89F1-50E1EC3A083A}"/>
          </ac:spMkLst>
        </pc:spChg>
        <pc:spChg chg="del mod">
          <ac:chgData name="Sistrunk, Hannah" userId="e3d2e95d-b908-43cb-937a-a87212015d07" providerId="ADAL" clId="{F5F3061E-4DDF-9740-964F-0C67DE145217}" dt="2021-11-10T14:11:17.747" v="4358"/>
          <ac:spMkLst>
            <pc:docMk/>
            <pc:sldMk cId="547542410" sldId="281"/>
            <ac:spMk id="3" creationId="{AC7402CE-A1DC-894C-AFEF-10B2BA44C284}"/>
          </ac:spMkLst>
        </pc:spChg>
        <pc:spChg chg="add del mod">
          <ac:chgData name="Sistrunk, Hannah" userId="e3d2e95d-b908-43cb-937a-a87212015d07" providerId="ADAL" clId="{F5F3061E-4DDF-9740-964F-0C67DE145217}" dt="2021-11-10T14:18:12.271" v="4489" actId="478"/>
          <ac:spMkLst>
            <pc:docMk/>
            <pc:sldMk cId="547542410" sldId="281"/>
            <ac:spMk id="10" creationId="{1AD98750-F6EB-744F-A53B-7805B804D109}"/>
          </ac:spMkLst>
        </pc:spChg>
        <pc:spChg chg="add del mod">
          <ac:chgData name="Sistrunk, Hannah" userId="e3d2e95d-b908-43cb-937a-a87212015d07" providerId="ADAL" clId="{F5F3061E-4DDF-9740-964F-0C67DE145217}" dt="2021-11-10T15:13:53.935" v="7834" actId="478"/>
          <ac:spMkLst>
            <pc:docMk/>
            <pc:sldMk cId="547542410" sldId="281"/>
            <ac:spMk id="16" creationId="{A5240647-DDA7-2E48-9168-8162397C569D}"/>
          </ac:spMkLst>
        </pc:spChg>
        <pc:spChg chg="add mod">
          <ac:chgData name="Sistrunk, Hannah" userId="e3d2e95d-b908-43cb-937a-a87212015d07" providerId="ADAL" clId="{F5F3061E-4DDF-9740-964F-0C67DE145217}" dt="2021-11-10T16:14:26.940" v="9332" actId="20577"/>
          <ac:spMkLst>
            <pc:docMk/>
            <pc:sldMk cId="547542410" sldId="281"/>
            <ac:spMk id="17" creationId="{BEB05093-E1F6-D94E-85BB-61BC278B2185}"/>
          </ac:spMkLst>
        </pc:spChg>
        <pc:spChg chg="add del mod">
          <ac:chgData name="Sistrunk, Hannah" userId="e3d2e95d-b908-43cb-937a-a87212015d07" providerId="ADAL" clId="{F5F3061E-4DDF-9740-964F-0C67DE145217}" dt="2021-11-10T15:15:21.553" v="7839" actId="478"/>
          <ac:spMkLst>
            <pc:docMk/>
            <pc:sldMk cId="547542410" sldId="281"/>
            <ac:spMk id="18" creationId="{48E319BA-6EB4-1D4C-B7B6-78B4B52A3D53}"/>
          </ac:spMkLst>
        </pc:spChg>
        <pc:spChg chg="add del mod">
          <ac:chgData name="Sistrunk, Hannah" userId="e3d2e95d-b908-43cb-937a-a87212015d07" providerId="ADAL" clId="{F5F3061E-4DDF-9740-964F-0C67DE145217}" dt="2021-11-10T15:15:26.567" v="7841" actId="478"/>
          <ac:spMkLst>
            <pc:docMk/>
            <pc:sldMk cId="547542410" sldId="281"/>
            <ac:spMk id="19" creationId="{510551D5-F2A6-F647-A4F8-201C46D229B4}"/>
          </ac:spMkLst>
        </pc:spChg>
        <pc:picChg chg="add del mod">
          <ac:chgData name="Sistrunk, Hannah" userId="e3d2e95d-b908-43cb-937a-a87212015d07" providerId="ADAL" clId="{F5F3061E-4DDF-9740-964F-0C67DE145217}" dt="2021-11-10T14:18:08.103" v="4487" actId="478"/>
          <ac:picMkLst>
            <pc:docMk/>
            <pc:sldMk cId="547542410" sldId="281"/>
            <ac:picMk id="4" creationId="{7BEC4CEA-E917-5D44-925A-9CD305EAF755}"/>
          </ac:picMkLst>
        </pc:picChg>
        <pc:picChg chg="add del mod">
          <ac:chgData name="Sistrunk, Hannah" userId="e3d2e95d-b908-43cb-937a-a87212015d07" providerId="ADAL" clId="{F5F3061E-4DDF-9740-964F-0C67DE145217}" dt="2021-11-10T14:18:08.103" v="4487" actId="478"/>
          <ac:picMkLst>
            <pc:docMk/>
            <pc:sldMk cId="547542410" sldId="281"/>
            <ac:picMk id="5" creationId="{BE5057CE-6F97-B845-AA66-5CDF9C491806}"/>
          </ac:picMkLst>
        </pc:picChg>
        <pc:picChg chg="add del mod modCrop">
          <ac:chgData name="Sistrunk, Hannah" userId="e3d2e95d-b908-43cb-937a-a87212015d07" providerId="ADAL" clId="{F5F3061E-4DDF-9740-964F-0C67DE145217}" dt="2021-11-10T14:18:08.103" v="4487" actId="478"/>
          <ac:picMkLst>
            <pc:docMk/>
            <pc:sldMk cId="547542410" sldId="281"/>
            <ac:picMk id="6" creationId="{05B42D15-C60D-974E-BB6E-D71E97EAECBA}"/>
          </ac:picMkLst>
        </pc:picChg>
        <pc:picChg chg="add del mod">
          <ac:chgData name="Sistrunk, Hannah" userId="e3d2e95d-b908-43cb-937a-a87212015d07" providerId="ADAL" clId="{F5F3061E-4DDF-9740-964F-0C67DE145217}" dt="2021-11-10T15:15:24.822" v="7840" actId="21"/>
          <ac:picMkLst>
            <pc:docMk/>
            <pc:sldMk cId="547542410" sldId="281"/>
            <ac:picMk id="12" creationId="{14254F41-BCD4-024C-8320-DC1FA3073775}"/>
          </ac:picMkLst>
        </pc:picChg>
        <pc:picChg chg="add del mod">
          <ac:chgData name="Sistrunk, Hannah" userId="e3d2e95d-b908-43cb-937a-a87212015d07" providerId="ADAL" clId="{F5F3061E-4DDF-9740-964F-0C67DE145217}" dt="2021-11-10T15:15:24.822" v="7840" actId="21"/>
          <ac:picMkLst>
            <pc:docMk/>
            <pc:sldMk cId="547542410" sldId="281"/>
            <ac:picMk id="13" creationId="{4B08596B-BF6B-1448-98D1-81335C8B0FC8}"/>
          </ac:picMkLst>
        </pc:picChg>
        <pc:picChg chg="add del mod">
          <ac:chgData name="Sistrunk, Hannah" userId="e3d2e95d-b908-43cb-937a-a87212015d07" providerId="ADAL" clId="{F5F3061E-4DDF-9740-964F-0C67DE145217}" dt="2021-11-10T15:15:24.822" v="7840" actId="21"/>
          <ac:picMkLst>
            <pc:docMk/>
            <pc:sldMk cId="547542410" sldId="281"/>
            <ac:picMk id="14" creationId="{231C4094-EA9A-4C41-933F-2ABEB9A81C3F}"/>
          </ac:picMkLst>
        </pc:picChg>
        <pc:picChg chg="add mod ord">
          <ac:chgData name="Sistrunk, Hannah" userId="e3d2e95d-b908-43cb-937a-a87212015d07" providerId="ADAL" clId="{F5F3061E-4DDF-9740-964F-0C67DE145217}" dt="2021-12-02T14:12:53.384" v="9824" actId="13244"/>
          <ac:picMkLst>
            <pc:docMk/>
            <pc:sldMk cId="547542410" sldId="281"/>
            <ac:picMk id="20" creationId="{328CF645-5657-2A49-BA19-AE147670E523}"/>
          </ac:picMkLst>
        </pc:picChg>
        <pc:picChg chg="add mod ord">
          <ac:chgData name="Sistrunk, Hannah" userId="e3d2e95d-b908-43cb-937a-a87212015d07" providerId="ADAL" clId="{F5F3061E-4DDF-9740-964F-0C67DE145217}" dt="2021-12-02T14:12:46.235" v="9823" actId="13244"/>
          <ac:picMkLst>
            <pc:docMk/>
            <pc:sldMk cId="547542410" sldId="281"/>
            <ac:picMk id="21" creationId="{746C94C4-7BB9-8A43-8AA3-09833A4BD93C}"/>
          </ac:picMkLst>
        </pc:picChg>
        <pc:picChg chg="add mod">
          <ac:chgData name="Sistrunk, Hannah" userId="e3d2e95d-b908-43cb-937a-a87212015d07" providerId="ADAL" clId="{F5F3061E-4DDF-9740-964F-0C67DE145217}" dt="2021-11-10T15:19:13.300" v="8722" actId="962"/>
          <ac:picMkLst>
            <pc:docMk/>
            <pc:sldMk cId="547542410" sldId="281"/>
            <ac:picMk id="22" creationId="{0965B070-DE88-A942-A62E-D34A18D081A7}"/>
          </ac:picMkLst>
        </pc:picChg>
        <pc:cxnChg chg="add del">
          <ac:chgData name="Sistrunk, Hannah" userId="e3d2e95d-b908-43cb-937a-a87212015d07" providerId="ADAL" clId="{F5F3061E-4DDF-9740-964F-0C67DE145217}" dt="2021-11-10T14:16:37.324" v="4474" actId="26606"/>
          <ac:cxnSpMkLst>
            <pc:docMk/>
            <pc:sldMk cId="547542410" sldId="281"/>
            <ac:cxnSpMk id="8" creationId="{60188E89-AF78-40F6-B787-E9BD9C625686}"/>
          </ac:cxnSpMkLst>
        </pc:cxnChg>
        <pc:cxnChg chg="add del">
          <ac:chgData name="Sistrunk, Hannah" userId="e3d2e95d-b908-43cb-937a-a87212015d07" providerId="ADAL" clId="{F5F3061E-4DDF-9740-964F-0C67DE145217}" dt="2021-11-10T14:18:05.779" v="4486" actId="26606"/>
          <ac:cxnSpMkLst>
            <pc:docMk/>
            <pc:sldMk cId="547542410" sldId="281"/>
            <ac:cxnSpMk id="9" creationId="{8F880EF2-DF79-4D9D-8F11-E91D48C79741}"/>
          </ac:cxnSpMkLst>
        </pc:cxnChg>
        <pc:cxnChg chg="add del">
          <ac:chgData name="Sistrunk, Hannah" userId="e3d2e95d-b908-43cb-937a-a87212015d07" providerId="ADAL" clId="{F5F3061E-4DDF-9740-964F-0C67DE145217}" dt="2021-11-10T14:13:53.002" v="4372" actId="26606"/>
          <ac:cxnSpMkLst>
            <pc:docMk/>
            <pc:sldMk cId="547542410" sldId="281"/>
            <ac:cxnSpMk id="11" creationId="{8F880EF2-DF79-4D9D-8F11-E91D48C79741}"/>
          </ac:cxnSpMkLst>
        </pc:cxnChg>
      </pc:sldChg>
      <pc:sldChg chg="addSp delSp modSp new mod">
        <pc:chgData name="Sistrunk, Hannah" userId="e3d2e95d-b908-43cb-937a-a87212015d07" providerId="ADAL" clId="{F5F3061E-4DDF-9740-964F-0C67DE145217}" dt="2021-11-10T18:58:25.522" v="9526" actId="20577"/>
        <pc:sldMkLst>
          <pc:docMk/>
          <pc:sldMk cId="1406604594" sldId="282"/>
        </pc:sldMkLst>
        <pc:spChg chg="mod">
          <ac:chgData name="Sistrunk, Hannah" userId="e3d2e95d-b908-43cb-937a-a87212015d07" providerId="ADAL" clId="{F5F3061E-4DDF-9740-964F-0C67DE145217}" dt="2021-11-10T17:09:59.563" v="9495" actId="20577"/>
          <ac:spMkLst>
            <pc:docMk/>
            <pc:sldMk cId="1406604594" sldId="282"/>
            <ac:spMk id="2" creationId="{B6FA546F-C28A-C548-97D5-FFA652A5093E}"/>
          </ac:spMkLst>
        </pc:spChg>
        <pc:spChg chg="del">
          <ac:chgData name="Sistrunk, Hannah" userId="e3d2e95d-b908-43cb-937a-a87212015d07" providerId="ADAL" clId="{F5F3061E-4DDF-9740-964F-0C67DE145217}" dt="2021-11-10T14:19:36.209" v="4528" actId="478"/>
          <ac:spMkLst>
            <pc:docMk/>
            <pc:sldMk cId="1406604594" sldId="282"/>
            <ac:spMk id="3" creationId="{03FEB703-E5C1-F344-B29B-A7CE0CC27F08}"/>
          </ac:spMkLst>
        </pc:spChg>
        <pc:spChg chg="add mod">
          <ac:chgData name="Sistrunk, Hannah" userId="e3d2e95d-b908-43cb-937a-a87212015d07" providerId="ADAL" clId="{F5F3061E-4DDF-9740-964F-0C67DE145217}" dt="2021-11-10T18:58:25.522" v="9526" actId="20577"/>
          <ac:spMkLst>
            <pc:docMk/>
            <pc:sldMk cId="1406604594" sldId="282"/>
            <ac:spMk id="4" creationId="{23AA4774-908B-3447-8893-941F9DA836ED}"/>
          </ac:spMkLst>
        </pc:spChg>
        <pc:spChg chg="add del mod">
          <ac:chgData name="Sistrunk, Hannah" userId="e3d2e95d-b908-43cb-937a-a87212015d07" providerId="ADAL" clId="{F5F3061E-4DDF-9740-964F-0C67DE145217}" dt="2021-11-10T15:29:34.147" v="8797"/>
          <ac:spMkLst>
            <pc:docMk/>
            <pc:sldMk cId="1406604594" sldId="282"/>
            <ac:spMk id="5" creationId="{4157009D-B87C-1648-A452-8AEE0816381F}"/>
          </ac:spMkLst>
        </pc:spChg>
      </pc:sldChg>
      <pc:sldChg chg="modSp new mod">
        <pc:chgData name="Sistrunk, Hannah" userId="e3d2e95d-b908-43cb-937a-a87212015d07" providerId="ADAL" clId="{F5F3061E-4DDF-9740-964F-0C67DE145217}" dt="2021-11-10T19:05:32.366" v="9820" actId="20577"/>
        <pc:sldMkLst>
          <pc:docMk/>
          <pc:sldMk cId="2202032417" sldId="283"/>
        </pc:sldMkLst>
        <pc:spChg chg="mod">
          <ac:chgData name="Sistrunk, Hannah" userId="e3d2e95d-b908-43cb-937a-a87212015d07" providerId="ADAL" clId="{F5F3061E-4DDF-9740-964F-0C67DE145217}" dt="2021-11-10T14:21:24.323" v="4559" actId="2711"/>
          <ac:spMkLst>
            <pc:docMk/>
            <pc:sldMk cId="2202032417" sldId="283"/>
            <ac:spMk id="2" creationId="{6ADC9F01-319C-C944-8450-5C6B375FCE6A}"/>
          </ac:spMkLst>
        </pc:spChg>
        <pc:spChg chg="mod">
          <ac:chgData name="Sistrunk, Hannah" userId="e3d2e95d-b908-43cb-937a-a87212015d07" providerId="ADAL" clId="{F5F3061E-4DDF-9740-964F-0C67DE145217}" dt="2021-11-10T19:05:32.366" v="9820" actId="20577"/>
          <ac:spMkLst>
            <pc:docMk/>
            <pc:sldMk cId="2202032417" sldId="283"/>
            <ac:spMk id="3" creationId="{CEA91C4C-FE40-2049-ADE6-BE7051E10FB9}"/>
          </ac:spMkLst>
        </pc:spChg>
      </pc:sldChg>
      <pc:sldChg chg="new del">
        <pc:chgData name="Sistrunk, Hannah" userId="e3d2e95d-b908-43cb-937a-a87212015d07" providerId="ADAL" clId="{F5F3061E-4DDF-9740-964F-0C67DE145217}" dt="2021-11-10T03:33:04.206" v="3953" actId="2696"/>
        <pc:sldMkLst>
          <pc:docMk/>
          <pc:sldMk cId="3283400279" sldId="283"/>
        </pc:sldMkLst>
      </pc:sldChg>
      <pc:sldChg chg="modSp new mod ord">
        <pc:chgData name="Sistrunk, Hannah" userId="e3d2e95d-b908-43cb-937a-a87212015d07" providerId="ADAL" clId="{F5F3061E-4DDF-9740-964F-0C67DE145217}" dt="2021-11-10T17:07:10.042" v="9419" actId="20577"/>
        <pc:sldMkLst>
          <pc:docMk/>
          <pc:sldMk cId="926285295" sldId="284"/>
        </pc:sldMkLst>
        <pc:spChg chg="mod">
          <ac:chgData name="Sistrunk, Hannah" userId="e3d2e95d-b908-43cb-937a-a87212015d07" providerId="ADAL" clId="{F5F3061E-4DDF-9740-964F-0C67DE145217}" dt="2021-11-10T14:53:04.251" v="7461" actId="20577"/>
          <ac:spMkLst>
            <pc:docMk/>
            <pc:sldMk cId="926285295" sldId="284"/>
            <ac:spMk id="2" creationId="{917BAD5F-75EE-8146-88D9-BA4CAEA52584}"/>
          </ac:spMkLst>
        </pc:spChg>
        <pc:spChg chg="mod">
          <ac:chgData name="Sistrunk, Hannah" userId="e3d2e95d-b908-43cb-937a-a87212015d07" providerId="ADAL" clId="{F5F3061E-4DDF-9740-964F-0C67DE145217}" dt="2021-11-10T17:07:10.042" v="9419" actId="20577"/>
          <ac:spMkLst>
            <pc:docMk/>
            <pc:sldMk cId="926285295" sldId="284"/>
            <ac:spMk id="3" creationId="{37872EF0-7D8E-0540-8B80-C2332FAA9C23}"/>
          </ac:spMkLst>
        </pc:spChg>
      </pc:sldChg>
    </pc:docChg>
  </pc:docChgLst>
  <pc:docChgLst>
    <pc:chgData name="Sistrunk, Hannah" userId="S::hsistrunk@rockarch.org::e3d2e95d-b908-43cb-937a-a87212015d07" providerId="AD" clId="Web-{73CFF912-2A28-8891-F292-B963B2148BCB}"/>
    <pc:docChg chg="addSld delSld modSld">
      <pc:chgData name="Sistrunk, Hannah" userId="S::hsistrunk@rockarch.org::e3d2e95d-b908-43cb-937a-a87212015d07" providerId="AD" clId="Web-{73CFF912-2A28-8891-F292-B963B2148BCB}" dt="2021-11-09T22:33:02.751" v="203" actId="20577"/>
      <pc:docMkLst>
        <pc:docMk/>
      </pc:docMkLst>
      <pc:sldChg chg="del">
        <pc:chgData name="Sistrunk, Hannah" userId="S::hsistrunk@rockarch.org::e3d2e95d-b908-43cb-937a-a87212015d07" providerId="AD" clId="Web-{73CFF912-2A28-8891-F292-B963B2148BCB}" dt="2021-11-09T22:24:54.504" v="1"/>
        <pc:sldMkLst>
          <pc:docMk/>
          <pc:sldMk cId="1167688312" sldId="257"/>
        </pc:sldMkLst>
      </pc:sldChg>
      <pc:sldChg chg="delSp modSp">
        <pc:chgData name="Sistrunk, Hannah" userId="S::hsistrunk@rockarch.org::e3d2e95d-b908-43cb-937a-a87212015d07" providerId="AD" clId="Web-{73CFF912-2A28-8891-F292-B963B2148BCB}" dt="2021-11-09T22:25:45.365" v="19" actId="20577"/>
        <pc:sldMkLst>
          <pc:docMk/>
          <pc:sldMk cId="4050230139" sldId="258"/>
        </pc:sldMkLst>
        <pc:spChg chg="mod">
          <ac:chgData name="Sistrunk, Hannah" userId="S::hsistrunk@rockarch.org::e3d2e95d-b908-43cb-937a-a87212015d07" providerId="AD" clId="Web-{73CFF912-2A28-8891-F292-B963B2148BCB}" dt="2021-11-09T22:25:45.365" v="19" actId="20577"/>
          <ac:spMkLst>
            <pc:docMk/>
            <pc:sldMk cId="4050230139" sldId="258"/>
            <ac:spMk id="2" creationId="{B4107E6B-B981-4673-84AC-E5C17AA6D949}"/>
          </ac:spMkLst>
        </pc:spChg>
        <pc:spChg chg="del">
          <ac:chgData name="Sistrunk, Hannah" userId="S::hsistrunk@rockarch.org::e3d2e95d-b908-43cb-937a-a87212015d07" providerId="AD" clId="Web-{73CFF912-2A28-8891-F292-B963B2148BCB}" dt="2021-11-09T22:25:36.521" v="15"/>
          <ac:spMkLst>
            <pc:docMk/>
            <pc:sldMk cId="4050230139" sldId="258"/>
            <ac:spMk id="3" creationId="{9F959308-A33D-4277-A3B4-85956F34BAC3}"/>
          </ac:spMkLst>
        </pc:spChg>
      </pc:sldChg>
      <pc:sldChg chg="delSp modSp">
        <pc:chgData name="Sistrunk, Hannah" userId="S::hsistrunk@rockarch.org::e3d2e95d-b908-43cb-937a-a87212015d07" providerId="AD" clId="Web-{73CFF912-2A28-8891-F292-B963B2148BCB}" dt="2021-11-09T22:26:05.131" v="33"/>
        <pc:sldMkLst>
          <pc:docMk/>
          <pc:sldMk cId="2210586831" sldId="259"/>
        </pc:sldMkLst>
        <pc:spChg chg="mod">
          <ac:chgData name="Sistrunk, Hannah" userId="S::hsistrunk@rockarch.org::e3d2e95d-b908-43cb-937a-a87212015d07" providerId="AD" clId="Web-{73CFF912-2A28-8891-F292-B963B2148BCB}" dt="2021-11-09T22:25:53.771" v="25" actId="20577"/>
          <ac:spMkLst>
            <pc:docMk/>
            <pc:sldMk cId="2210586831" sldId="259"/>
            <ac:spMk id="2" creationId="{0E079A12-2524-4312-8490-828F3FAE8F0C}"/>
          </ac:spMkLst>
        </pc:spChg>
        <pc:spChg chg="del mod">
          <ac:chgData name="Sistrunk, Hannah" userId="S::hsistrunk@rockarch.org::e3d2e95d-b908-43cb-937a-a87212015d07" providerId="AD" clId="Web-{73CFF912-2A28-8891-F292-B963B2148BCB}" dt="2021-11-09T22:26:05.131" v="33"/>
          <ac:spMkLst>
            <pc:docMk/>
            <pc:sldMk cId="2210586831" sldId="259"/>
            <ac:spMk id="3" creationId="{2AA5A5EC-AD59-495F-A26F-752EFF19D199}"/>
          </ac:spMkLst>
        </pc:spChg>
      </pc:sldChg>
      <pc:sldChg chg="delSp modSp add replId">
        <pc:chgData name="Sistrunk, Hannah" userId="S::hsistrunk@rockarch.org::e3d2e95d-b908-43cb-937a-a87212015d07" providerId="AD" clId="Web-{73CFF912-2A28-8891-F292-B963B2148BCB}" dt="2021-11-09T22:25:28.833" v="14"/>
        <pc:sldMkLst>
          <pc:docMk/>
          <pc:sldMk cId="3231178900" sldId="260"/>
        </pc:sldMkLst>
        <pc:spChg chg="mod">
          <ac:chgData name="Sistrunk, Hannah" userId="S::hsistrunk@rockarch.org::e3d2e95d-b908-43cb-937a-a87212015d07" providerId="AD" clId="Web-{73CFF912-2A28-8891-F292-B963B2148BCB}" dt="2021-11-09T22:25:26.380" v="13" actId="20577"/>
          <ac:spMkLst>
            <pc:docMk/>
            <pc:sldMk cId="3231178900" sldId="260"/>
            <ac:spMk id="2" creationId="{B4107E6B-B981-4673-84AC-E5C17AA6D949}"/>
          </ac:spMkLst>
        </pc:spChg>
        <pc:spChg chg="del">
          <ac:chgData name="Sistrunk, Hannah" userId="S::hsistrunk@rockarch.org::e3d2e95d-b908-43cb-937a-a87212015d07" providerId="AD" clId="Web-{73CFF912-2A28-8891-F292-B963B2148BCB}" dt="2021-11-09T22:25:28.833" v="14"/>
          <ac:spMkLst>
            <pc:docMk/>
            <pc:sldMk cId="3231178900" sldId="260"/>
            <ac:spMk id="3" creationId="{9F959308-A33D-4277-A3B4-85956F34BAC3}"/>
          </ac:spMkLst>
        </pc:spChg>
      </pc:sldChg>
      <pc:sldChg chg="modSp new">
        <pc:chgData name="Sistrunk, Hannah" userId="S::hsistrunk@rockarch.org::e3d2e95d-b908-43cb-937a-a87212015d07" providerId="AD" clId="Web-{73CFF912-2A28-8891-F292-B963B2148BCB}" dt="2021-11-09T22:26:26.725" v="56" actId="20577"/>
        <pc:sldMkLst>
          <pc:docMk/>
          <pc:sldMk cId="4045491013" sldId="261"/>
        </pc:sldMkLst>
        <pc:spChg chg="mod">
          <ac:chgData name="Sistrunk, Hannah" userId="S::hsistrunk@rockarch.org::e3d2e95d-b908-43cb-937a-a87212015d07" providerId="AD" clId="Web-{73CFF912-2A28-8891-F292-B963B2148BCB}" dt="2021-11-09T22:26:18.053" v="51" actId="20577"/>
          <ac:spMkLst>
            <pc:docMk/>
            <pc:sldMk cId="4045491013" sldId="261"/>
            <ac:spMk id="2" creationId="{2B0CD775-A1E3-4493-9BF8-2978C457ABF5}"/>
          </ac:spMkLst>
        </pc:spChg>
        <pc:spChg chg="mod">
          <ac:chgData name="Sistrunk, Hannah" userId="S::hsistrunk@rockarch.org::e3d2e95d-b908-43cb-937a-a87212015d07" providerId="AD" clId="Web-{73CFF912-2A28-8891-F292-B963B2148BCB}" dt="2021-11-09T22:26:26.725" v="56" actId="20577"/>
          <ac:spMkLst>
            <pc:docMk/>
            <pc:sldMk cId="4045491013" sldId="261"/>
            <ac:spMk id="3" creationId="{34A25A5F-E8F3-4E81-BFF9-FE5506276EB3}"/>
          </ac:spMkLst>
        </pc:spChg>
      </pc:sldChg>
      <pc:sldChg chg="delSp modSp new">
        <pc:chgData name="Sistrunk, Hannah" userId="S::hsistrunk@rockarch.org::e3d2e95d-b908-43cb-937a-a87212015d07" providerId="AD" clId="Web-{73CFF912-2A28-8891-F292-B963B2148BCB}" dt="2021-11-09T22:27:07.117" v="72" actId="20577"/>
        <pc:sldMkLst>
          <pc:docMk/>
          <pc:sldMk cId="684725679" sldId="262"/>
        </pc:sldMkLst>
        <pc:spChg chg="mod">
          <ac:chgData name="Sistrunk, Hannah" userId="S::hsistrunk@rockarch.org::e3d2e95d-b908-43cb-937a-a87212015d07" providerId="AD" clId="Web-{73CFF912-2A28-8891-F292-B963B2148BCB}" dt="2021-11-09T22:27:07.117" v="72" actId="20577"/>
          <ac:spMkLst>
            <pc:docMk/>
            <pc:sldMk cId="684725679" sldId="262"/>
            <ac:spMk id="2" creationId="{160CEA1D-DA2E-48D1-9835-DBA357CEBB2D}"/>
          </ac:spMkLst>
        </pc:spChg>
        <pc:spChg chg="del">
          <ac:chgData name="Sistrunk, Hannah" userId="S::hsistrunk@rockarch.org::e3d2e95d-b908-43cb-937a-a87212015d07" providerId="AD" clId="Web-{73CFF912-2A28-8891-F292-B963B2148BCB}" dt="2021-11-09T22:26:59.648" v="65"/>
          <ac:spMkLst>
            <pc:docMk/>
            <pc:sldMk cId="684725679" sldId="262"/>
            <ac:spMk id="3" creationId="{E91CD25E-AEFB-40C2-85C4-F61917E4EC4B}"/>
          </ac:spMkLst>
        </pc:spChg>
      </pc:sldChg>
      <pc:sldChg chg="delSp modSp new">
        <pc:chgData name="Sistrunk, Hannah" userId="S::hsistrunk@rockarch.org::e3d2e95d-b908-43cb-937a-a87212015d07" providerId="AD" clId="Web-{73CFF912-2A28-8891-F292-B963B2148BCB}" dt="2021-11-09T22:27:25.352" v="98"/>
        <pc:sldMkLst>
          <pc:docMk/>
          <pc:sldMk cId="319754234" sldId="263"/>
        </pc:sldMkLst>
        <pc:spChg chg="mod">
          <ac:chgData name="Sistrunk, Hannah" userId="S::hsistrunk@rockarch.org::e3d2e95d-b908-43cb-937a-a87212015d07" providerId="AD" clId="Web-{73CFF912-2A28-8891-F292-B963B2148BCB}" dt="2021-11-09T22:27:24.649" v="97" actId="20577"/>
          <ac:spMkLst>
            <pc:docMk/>
            <pc:sldMk cId="319754234" sldId="263"/>
            <ac:spMk id="2" creationId="{2018F526-B984-4559-AB7C-74BC847601D9}"/>
          </ac:spMkLst>
        </pc:spChg>
        <pc:spChg chg="del">
          <ac:chgData name="Sistrunk, Hannah" userId="S::hsistrunk@rockarch.org::e3d2e95d-b908-43cb-937a-a87212015d07" providerId="AD" clId="Web-{73CFF912-2A28-8891-F292-B963B2148BCB}" dt="2021-11-09T22:27:25.352" v="98"/>
          <ac:spMkLst>
            <pc:docMk/>
            <pc:sldMk cId="319754234" sldId="263"/>
            <ac:spMk id="3" creationId="{0D4F3FE0-F867-428D-AC41-08903C2EDA2F}"/>
          </ac:spMkLst>
        </pc:spChg>
      </pc:sldChg>
      <pc:sldChg chg="delSp modSp new">
        <pc:chgData name="Sistrunk, Hannah" userId="S::hsistrunk@rockarch.org::e3d2e95d-b908-43cb-937a-a87212015d07" providerId="AD" clId="Web-{73CFF912-2A28-8891-F292-B963B2148BCB}" dt="2021-11-09T22:27:43.087" v="128"/>
        <pc:sldMkLst>
          <pc:docMk/>
          <pc:sldMk cId="1666136674" sldId="264"/>
        </pc:sldMkLst>
        <pc:spChg chg="mod">
          <ac:chgData name="Sistrunk, Hannah" userId="S::hsistrunk@rockarch.org::e3d2e95d-b908-43cb-937a-a87212015d07" providerId="AD" clId="Web-{73CFF912-2A28-8891-F292-B963B2148BCB}" dt="2021-11-09T22:27:41.665" v="127" actId="20577"/>
          <ac:spMkLst>
            <pc:docMk/>
            <pc:sldMk cId="1666136674" sldId="264"/>
            <ac:spMk id="2" creationId="{B3C0CEBC-1001-4320-B27B-2958EB47E8F8}"/>
          </ac:spMkLst>
        </pc:spChg>
        <pc:spChg chg="del">
          <ac:chgData name="Sistrunk, Hannah" userId="S::hsistrunk@rockarch.org::e3d2e95d-b908-43cb-937a-a87212015d07" providerId="AD" clId="Web-{73CFF912-2A28-8891-F292-B963B2148BCB}" dt="2021-11-09T22:27:43.087" v="128"/>
          <ac:spMkLst>
            <pc:docMk/>
            <pc:sldMk cId="1666136674" sldId="264"/>
            <ac:spMk id="3" creationId="{E1556F54-227F-490F-A417-0385B649D221}"/>
          </ac:spMkLst>
        </pc:spChg>
      </pc:sldChg>
      <pc:sldChg chg="delSp modSp new">
        <pc:chgData name="Sistrunk, Hannah" userId="S::hsistrunk@rockarch.org::e3d2e95d-b908-43cb-937a-a87212015d07" providerId="AD" clId="Web-{73CFF912-2A28-8891-F292-B963B2148BCB}" dt="2021-11-09T22:28:35.182" v="136" actId="20577"/>
        <pc:sldMkLst>
          <pc:docMk/>
          <pc:sldMk cId="1078999044" sldId="265"/>
        </pc:sldMkLst>
        <pc:spChg chg="mod">
          <ac:chgData name="Sistrunk, Hannah" userId="S::hsistrunk@rockarch.org::e3d2e95d-b908-43cb-937a-a87212015d07" providerId="AD" clId="Web-{73CFF912-2A28-8891-F292-B963B2148BCB}" dt="2021-11-09T22:28:35.182" v="136" actId="20577"/>
          <ac:spMkLst>
            <pc:docMk/>
            <pc:sldMk cId="1078999044" sldId="265"/>
            <ac:spMk id="2" creationId="{CC9F6169-DA1E-48DC-A1FC-F08AB33E9C5E}"/>
          </ac:spMkLst>
        </pc:spChg>
        <pc:spChg chg="del">
          <ac:chgData name="Sistrunk, Hannah" userId="S::hsistrunk@rockarch.org::e3d2e95d-b908-43cb-937a-a87212015d07" providerId="AD" clId="Web-{73CFF912-2A28-8891-F292-B963B2148BCB}" dt="2021-11-09T22:28:29.947" v="135"/>
          <ac:spMkLst>
            <pc:docMk/>
            <pc:sldMk cId="1078999044" sldId="265"/>
            <ac:spMk id="3" creationId="{87915586-6BC9-4C54-B42A-2F077C5DEEDD}"/>
          </ac:spMkLst>
        </pc:spChg>
      </pc:sldChg>
      <pc:sldChg chg="delSp modSp new">
        <pc:chgData name="Sistrunk, Hannah" userId="S::hsistrunk@rockarch.org::e3d2e95d-b908-43cb-937a-a87212015d07" providerId="AD" clId="Web-{73CFF912-2A28-8891-F292-B963B2148BCB}" dt="2021-11-09T22:31:25.451" v="162" actId="20577"/>
        <pc:sldMkLst>
          <pc:docMk/>
          <pc:sldMk cId="3882567876" sldId="266"/>
        </pc:sldMkLst>
        <pc:spChg chg="mod">
          <ac:chgData name="Sistrunk, Hannah" userId="S::hsistrunk@rockarch.org::e3d2e95d-b908-43cb-937a-a87212015d07" providerId="AD" clId="Web-{73CFF912-2A28-8891-F292-B963B2148BCB}" dt="2021-11-09T22:31:25.451" v="162" actId="20577"/>
          <ac:spMkLst>
            <pc:docMk/>
            <pc:sldMk cId="3882567876" sldId="266"/>
            <ac:spMk id="2" creationId="{414A4676-160B-424B-8E3F-27F85A723E12}"/>
          </ac:spMkLst>
        </pc:spChg>
        <pc:spChg chg="del">
          <ac:chgData name="Sistrunk, Hannah" userId="S::hsistrunk@rockarch.org::e3d2e95d-b908-43cb-937a-a87212015d07" providerId="AD" clId="Web-{73CFF912-2A28-8891-F292-B963B2148BCB}" dt="2021-11-09T22:31:06.592" v="150"/>
          <ac:spMkLst>
            <pc:docMk/>
            <pc:sldMk cId="3882567876" sldId="266"/>
            <ac:spMk id="3" creationId="{733EDBB9-E9CF-4752-AB2D-FA1160BF368B}"/>
          </ac:spMkLst>
        </pc:spChg>
      </pc:sldChg>
      <pc:sldChg chg="delSp modSp new">
        <pc:chgData name="Sistrunk, Hannah" userId="S::hsistrunk@rockarch.org::e3d2e95d-b908-43cb-937a-a87212015d07" providerId="AD" clId="Web-{73CFF912-2A28-8891-F292-B963B2148BCB}" dt="2021-11-09T22:32:18.843" v="187"/>
        <pc:sldMkLst>
          <pc:docMk/>
          <pc:sldMk cId="2957383874" sldId="267"/>
        </pc:sldMkLst>
        <pc:spChg chg="mod">
          <ac:chgData name="Sistrunk, Hannah" userId="S::hsistrunk@rockarch.org::e3d2e95d-b908-43cb-937a-a87212015d07" providerId="AD" clId="Web-{73CFF912-2A28-8891-F292-B963B2148BCB}" dt="2021-11-09T22:32:16.812" v="186" actId="20577"/>
          <ac:spMkLst>
            <pc:docMk/>
            <pc:sldMk cId="2957383874" sldId="267"/>
            <ac:spMk id="2" creationId="{101BD18F-76EF-421A-BC7E-F11629746345}"/>
          </ac:spMkLst>
        </pc:spChg>
        <pc:spChg chg="del">
          <ac:chgData name="Sistrunk, Hannah" userId="S::hsistrunk@rockarch.org::e3d2e95d-b908-43cb-937a-a87212015d07" providerId="AD" clId="Web-{73CFF912-2A28-8891-F292-B963B2148BCB}" dt="2021-11-09T22:32:18.843" v="187"/>
          <ac:spMkLst>
            <pc:docMk/>
            <pc:sldMk cId="2957383874" sldId="267"/>
            <ac:spMk id="3" creationId="{093DE8BE-659B-480A-9CC0-F13F78349607}"/>
          </ac:spMkLst>
        </pc:spChg>
      </pc:sldChg>
      <pc:sldChg chg="delSp modSp new del">
        <pc:chgData name="Sistrunk, Hannah" userId="S::hsistrunk@rockarch.org::e3d2e95d-b908-43cb-937a-a87212015d07" providerId="AD" clId="Web-{73CFF912-2A28-8891-F292-B963B2148BCB}" dt="2021-11-09T22:30:29.872" v="149"/>
        <pc:sldMkLst>
          <pc:docMk/>
          <pc:sldMk cId="3444671635" sldId="267"/>
        </pc:sldMkLst>
        <pc:spChg chg="mod">
          <ac:chgData name="Sistrunk, Hannah" userId="S::hsistrunk@rockarch.org::e3d2e95d-b908-43cb-937a-a87212015d07" providerId="AD" clId="Web-{73CFF912-2A28-8891-F292-B963B2148BCB}" dt="2021-11-09T22:30:16.122" v="147" actId="20577"/>
          <ac:spMkLst>
            <pc:docMk/>
            <pc:sldMk cId="3444671635" sldId="267"/>
            <ac:spMk id="2" creationId="{E76A4550-6751-465E-8B3C-F78317F403DF}"/>
          </ac:spMkLst>
        </pc:spChg>
        <pc:spChg chg="del">
          <ac:chgData name="Sistrunk, Hannah" userId="S::hsistrunk@rockarch.org::e3d2e95d-b908-43cb-937a-a87212015d07" providerId="AD" clId="Web-{73CFF912-2A28-8891-F292-B963B2148BCB}" dt="2021-11-09T22:30:18.762" v="148"/>
          <ac:spMkLst>
            <pc:docMk/>
            <pc:sldMk cId="3444671635" sldId="267"/>
            <ac:spMk id="3" creationId="{8A9529BC-C79B-41E4-AD34-8D02D9E5EFF3}"/>
          </ac:spMkLst>
        </pc:spChg>
      </pc:sldChg>
      <pc:sldChg chg="modSp new">
        <pc:chgData name="Sistrunk, Hannah" userId="S::hsistrunk@rockarch.org::e3d2e95d-b908-43cb-937a-a87212015d07" providerId="AD" clId="Web-{73CFF912-2A28-8891-F292-B963B2148BCB}" dt="2021-11-09T22:33:02.751" v="203" actId="20577"/>
        <pc:sldMkLst>
          <pc:docMk/>
          <pc:sldMk cId="105622386" sldId="268"/>
        </pc:sldMkLst>
        <pc:spChg chg="mod">
          <ac:chgData name="Sistrunk, Hannah" userId="S::hsistrunk@rockarch.org::e3d2e95d-b908-43cb-937a-a87212015d07" providerId="AD" clId="Web-{73CFF912-2A28-8891-F292-B963B2148BCB}" dt="2021-11-09T22:33:02.751" v="203" actId="20577"/>
          <ac:spMkLst>
            <pc:docMk/>
            <pc:sldMk cId="105622386" sldId="268"/>
            <ac:spMk id="2" creationId="{E0B8EBA8-C58B-4408-9A4E-A9C2CA2C0020}"/>
          </ac:spMkLst>
        </pc:spChg>
      </pc:sldChg>
    </pc:docChg>
  </pc:docChgLst>
  <pc:docChgLst>
    <pc:chgData name="Sistrunk, Hannah" userId="S::hsistrunk@rockarch.org::e3d2e95d-b908-43cb-937a-a87212015d07" providerId="AD" clId="Web-{083926B5-BCEC-4D03-8647-8481C6DA84A4}"/>
    <pc:docChg chg="addSld modSld addMainMaster delMainMaster">
      <pc:chgData name="Sistrunk, Hannah" userId="S::hsistrunk@rockarch.org::e3d2e95d-b908-43cb-937a-a87212015d07" providerId="AD" clId="Web-{083926B5-BCEC-4D03-8647-8481C6DA84A4}" dt="2021-11-08T01:49:58.570" v="84"/>
      <pc:docMkLst>
        <pc:docMk/>
      </pc:docMkLst>
      <pc:sldChg chg="addSp delSp modSp mod setBg modClrScheme addAnim delAnim delDesignElem chgLayout">
        <pc:chgData name="Sistrunk, Hannah" userId="S::hsistrunk@rockarch.org::e3d2e95d-b908-43cb-937a-a87212015d07" providerId="AD" clId="Web-{083926B5-BCEC-4D03-8647-8481C6DA84A4}" dt="2021-11-08T01:48:34.005" v="76" actId="1076"/>
        <pc:sldMkLst>
          <pc:docMk/>
          <pc:sldMk cId="109857222" sldId="256"/>
        </pc:sldMkLst>
        <pc:spChg chg="mod ord">
          <ac:chgData name="Sistrunk, Hannah" userId="S::hsistrunk@rockarch.org::e3d2e95d-b908-43cb-937a-a87212015d07" providerId="AD" clId="Web-{083926B5-BCEC-4D03-8647-8481C6DA84A4}" dt="2021-11-08T01:48:28.349" v="75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Sistrunk, Hannah" userId="S::hsistrunk@rockarch.org::e3d2e95d-b908-43cb-937a-a87212015d07" providerId="AD" clId="Web-{083926B5-BCEC-4D03-8647-8481C6DA84A4}" dt="2021-11-08T01:48:34.005" v="76" actId="1076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48.985" v="44"/>
          <ac:spMkLst>
            <pc:docMk/>
            <pc:sldMk cId="109857222" sldId="256"/>
            <ac:spMk id="5" creationId="{FFD48BC7-DC40-47DE-87EE-9F4B6ECB9ABB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48.985" v="44"/>
          <ac:spMkLst>
            <pc:docMk/>
            <pc:sldMk cId="109857222" sldId="256"/>
            <ac:spMk id="6" creationId="{E502BBC7-2C76-46F3-BC24-5985BC13DB88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48.985" v="44"/>
          <ac:spMkLst>
            <pc:docMk/>
            <pc:sldMk cId="109857222" sldId="256"/>
            <ac:spMk id="7" creationId="{C7F28D52-2A5F-4D23-81AE-7CB8B591C7A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3:54.952" v="31"/>
          <ac:spMkLst>
            <pc:docMk/>
            <pc:sldMk cId="109857222" sldId="256"/>
            <ac:spMk id="8" creationId="{A8DB9CD9-59B1-4D73-BC4C-98796A48EF9B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9" creationId="{B35D3C1D-A6AE-4FCA-BB76-A4748CE5DE55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3:54.952" v="31"/>
          <ac:spMkLst>
            <pc:docMk/>
            <pc:sldMk cId="109857222" sldId="256"/>
            <ac:spMk id="10" creationId="{8874A6A9-41FF-4E33-AFA8-F9F81436A59E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11" creationId="{6D5BF818-2283-4CC9-A120-9225CEDFA6D2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13" creationId="{063A42EF-20CC-4BCC-9D0B-222CF3AAE8C9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48.985" v="44"/>
          <ac:spMkLst>
            <pc:docMk/>
            <pc:sldMk cId="109857222" sldId="256"/>
            <ac:spMk id="14" creationId="{3629484E-3792-4B3D-89AD-7C8A1ED0E0D4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15" creationId="{943CAA20-3569-4189-9E48-239A229A86CA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48.969" v="43"/>
          <ac:spMkLst>
            <pc:docMk/>
            <pc:sldMk cId="109857222" sldId="256"/>
            <ac:spMk id="16" creationId="{934F1179-B481-4F9E-BCA3-AFB972070F83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48.969" v="43"/>
          <ac:spMkLst>
            <pc:docMk/>
            <pc:sldMk cId="109857222" sldId="256"/>
            <ac:spMk id="17" creationId="{827DC2C4-B485-428A-BF4A-472D2967F47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48.969" v="43"/>
          <ac:spMkLst>
            <pc:docMk/>
            <pc:sldMk cId="109857222" sldId="256"/>
            <ac:spMk id="18" creationId="{EE04B5EB-F158-4507-90DD-BD23620C7CC9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46.672" v="41"/>
          <ac:spMkLst>
            <pc:docMk/>
            <pc:sldMk cId="109857222" sldId="256"/>
            <ac:spMk id="19" creationId="{BAD76F3E-3A97-486B-B402-44400A8B9173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58.938" v="48"/>
          <ac:spMkLst>
            <pc:docMk/>
            <pc:sldMk cId="109857222" sldId="256"/>
            <ac:spMk id="20" creationId="{FFD48BC7-DC40-47DE-87EE-9F4B6ECB9ABB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46.672" v="41"/>
          <ac:spMkLst>
            <pc:docMk/>
            <pc:sldMk cId="109857222" sldId="256"/>
            <ac:spMk id="21" creationId="{391F6B52-91F4-4AEB-B6DB-29FEBCF28C8B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58.938" v="48"/>
          <ac:spMkLst>
            <pc:docMk/>
            <pc:sldMk cId="109857222" sldId="256"/>
            <ac:spMk id="22" creationId="{E502BBC7-2C76-46F3-BC24-5985BC13DB88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46.672" v="41"/>
          <ac:spMkLst>
            <pc:docMk/>
            <pc:sldMk cId="109857222" sldId="256"/>
            <ac:spMk id="23" creationId="{2CD6F061-7C53-44F4-9794-953DB70A451B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58.938" v="48"/>
          <ac:spMkLst>
            <pc:docMk/>
            <pc:sldMk cId="109857222" sldId="256"/>
            <ac:spMk id="24" creationId="{C7F28D52-2A5F-4D23-81AE-7CB8B591C7A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4:58.938" v="48"/>
          <ac:spMkLst>
            <pc:docMk/>
            <pc:sldMk cId="109857222" sldId="256"/>
            <ac:spMk id="25" creationId="{3629484E-3792-4B3D-89AD-7C8A1ED0E0D4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26" creationId="{DA542B6D-E775-4832-91DC-2D20F857813A}"/>
          </ac:spMkLst>
        </pc:spChg>
        <pc:spChg chg="add">
          <ac:chgData name="Sistrunk, Hannah" userId="S::hsistrunk@rockarch.org::e3d2e95d-b908-43cb-937a-a87212015d07" providerId="AD" clId="Web-{083926B5-BCEC-4D03-8647-8481C6DA84A4}" dt="2021-11-08T01:47:58.536" v="70"/>
          <ac:spMkLst>
            <pc:docMk/>
            <pc:sldMk cId="109857222" sldId="256"/>
            <ac:spMk id="27" creationId="{4522B21E-B2B9-4C72-9A71-C87EFD137480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28" creationId="{4522B21E-B2B9-4C72-9A71-C87EFD137480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29" creationId="{5EB7D2A2-F448-44D4-938C-DC84CBCB3B1E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5:24.657" v="49"/>
          <ac:spMkLst>
            <pc:docMk/>
            <pc:sldMk cId="109857222" sldId="256"/>
            <ac:spMk id="30" creationId="{FFD48BC7-DC40-47DE-87EE-9F4B6ECB9ABB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31" creationId="{871AEA07-1E14-44B4-8E55-64EF049CD66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5:24.657" v="49"/>
          <ac:spMkLst>
            <pc:docMk/>
            <pc:sldMk cId="109857222" sldId="256"/>
            <ac:spMk id="32" creationId="{E502BBC7-2C76-46F3-BC24-5985BC13DB88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5:24.657" v="49"/>
          <ac:spMkLst>
            <pc:docMk/>
            <pc:sldMk cId="109857222" sldId="256"/>
            <ac:spMk id="34" creationId="{C7F28D52-2A5F-4D23-81AE-7CB8B591C7A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35" creationId="{238410E7-D4B4-41AD-88B3-EB385D8A8FA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5:24.657" v="49"/>
          <ac:spMkLst>
            <pc:docMk/>
            <pc:sldMk cId="109857222" sldId="256"/>
            <ac:spMk id="36" creationId="{3629484E-3792-4B3D-89AD-7C8A1ED0E0D4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37" creationId="{284A8429-F65A-490D-96E4-1158D3E8A026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38" creationId="{0F022291-A82B-4D23-A1E0-5F9BD684669E}"/>
          </ac:spMkLst>
        </pc:spChg>
        <pc:spChg chg="add">
          <ac:chgData name="Sistrunk, Hannah" userId="S::hsistrunk@rockarch.org::e3d2e95d-b908-43cb-937a-a87212015d07" providerId="AD" clId="Web-{083926B5-BCEC-4D03-8647-8481C6DA84A4}" dt="2021-11-08T01:47:58.536" v="70"/>
          <ac:spMkLst>
            <pc:docMk/>
            <pc:sldMk cId="109857222" sldId="256"/>
            <ac:spMk id="39" creationId="{5EB7D2A2-F448-44D4-938C-DC84CBCB3B1E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40" creationId="{4522B21E-B2B9-4C72-9A71-C87EFD137480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5:32.548" v="50"/>
          <ac:spMkLst>
            <pc:docMk/>
            <pc:sldMk cId="109857222" sldId="256"/>
            <ac:spMk id="41" creationId="{BAD76F3E-3A97-486B-B402-44400A8B9173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42" creationId="{5EB7D2A2-F448-44D4-938C-DC84CBCB3B1E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5:32.548" v="50"/>
          <ac:spMkLst>
            <pc:docMk/>
            <pc:sldMk cId="109857222" sldId="256"/>
            <ac:spMk id="43" creationId="{391F6B52-91F4-4AEB-B6DB-29FEBCF28C8B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44" creationId="{871AEA07-1E14-44B4-8E55-64EF049CD66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5:32.548" v="50"/>
          <ac:spMkLst>
            <pc:docMk/>
            <pc:sldMk cId="109857222" sldId="256"/>
            <ac:spMk id="45" creationId="{2CD6F061-7C53-44F4-9794-953DB70A451B}"/>
          </ac:spMkLst>
        </pc:spChg>
        <pc:spChg chg="add">
          <ac:chgData name="Sistrunk, Hannah" userId="S::hsistrunk@rockarch.org::e3d2e95d-b908-43cb-937a-a87212015d07" providerId="AD" clId="Web-{083926B5-BCEC-4D03-8647-8481C6DA84A4}" dt="2021-11-08T01:47:58.536" v="70"/>
          <ac:spMkLst>
            <pc:docMk/>
            <pc:sldMk cId="109857222" sldId="256"/>
            <ac:spMk id="47" creationId="{871AEA07-1E14-44B4-8E55-64EF049CD66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48" creationId="{D5B339F4-93B9-4E04-9721-143AD6782EA9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17.035" v="66"/>
          <ac:spMkLst>
            <pc:docMk/>
            <pc:sldMk cId="109857222" sldId="256"/>
            <ac:spMk id="52" creationId="{871AEA07-1E14-44B4-8E55-64EF049CD66F}"/>
          </ac:spMkLst>
        </pc:spChg>
        <pc:spChg chg="add">
          <ac:chgData name="Sistrunk, Hannah" userId="S::hsistrunk@rockarch.org::e3d2e95d-b908-43cb-937a-a87212015d07" providerId="AD" clId="Web-{083926B5-BCEC-4D03-8647-8481C6DA84A4}" dt="2021-11-08T01:48:28.349" v="75"/>
          <ac:spMkLst>
            <pc:docMk/>
            <pc:sldMk cId="109857222" sldId="256"/>
            <ac:spMk id="53" creationId="{D5B339F4-93B9-4E04-9721-143AD6782EA9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32.942" v="68"/>
          <ac:spMkLst>
            <pc:docMk/>
            <pc:sldMk cId="109857222" sldId="256"/>
            <ac:spMk id="57" creationId="{D5B339F4-93B9-4E04-9721-143AD6782EA9}"/>
          </ac:spMkLst>
        </pc:spChg>
        <pc:spChg chg="add">
          <ac:chgData name="Sistrunk, Hannah" userId="S::hsistrunk@rockarch.org::e3d2e95d-b908-43cb-937a-a87212015d07" providerId="AD" clId="Web-{083926B5-BCEC-4D03-8647-8481C6DA84A4}" dt="2021-11-08T01:48:28.349" v="75"/>
          <ac:spMkLst>
            <pc:docMk/>
            <pc:sldMk cId="109857222" sldId="256"/>
            <ac:spMk id="58" creationId="{871AEA07-1E14-44B4-8E55-64EF049CD66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32.942" v="68"/>
          <ac:spMkLst>
            <pc:docMk/>
            <pc:sldMk cId="109857222" sldId="256"/>
            <ac:spMk id="63" creationId="{871AEA07-1E14-44B4-8E55-64EF049CD66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44.036" v="69"/>
          <ac:spMkLst>
            <pc:docMk/>
            <pc:sldMk cId="109857222" sldId="256"/>
            <ac:spMk id="68" creationId="{BAD76F3E-3A97-486B-B402-44400A8B9173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44.036" v="69"/>
          <ac:spMkLst>
            <pc:docMk/>
            <pc:sldMk cId="109857222" sldId="256"/>
            <ac:spMk id="70" creationId="{391F6B52-91F4-4AEB-B6DB-29FEBCF28C8B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7:44.036" v="69"/>
          <ac:spMkLst>
            <pc:docMk/>
            <pc:sldMk cId="109857222" sldId="256"/>
            <ac:spMk id="72" creationId="{2CD6F061-7C53-44F4-9794-953DB70A451B}"/>
          </ac:spMkLst>
        </pc:spChg>
        <pc:grpChg chg="add del">
          <ac:chgData name="Sistrunk, Hannah" userId="S::hsistrunk@rockarch.org::e3d2e95d-b908-43cb-937a-a87212015d07" providerId="AD" clId="Web-{083926B5-BCEC-4D03-8647-8481C6DA84A4}" dt="2021-11-08T01:43:54.952" v="31"/>
          <ac:grpSpMkLst>
            <pc:docMk/>
            <pc:sldMk cId="109857222" sldId="256"/>
            <ac:grpSpMk id="12" creationId="{721D730E-1F97-4071-B143-B05E6D2599BC}"/>
          </ac:grpSpMkLst>
        </pc:grpChg>
        <pc:grpChg chg="add del">
          <ac:chgData name="Sistrunk, Hannah" userId="S::hsistrunk@rockarch.org::e3d2e95d-b908-43cb-937a-a87212015d07" providerId="AD" clId="Web-{083926B5-BCEC-4D03-8647-8481C6DA84A4}" dt="2021-11-08T01:47:17.035" v="66"/>
          <ac:grpSpMkLst>
            <pc:docMk/>
            <pc:sldMk cId="109857222" sldId="256"/>
            <ac:grpSpMk id="49" creationId="{8734DDD3-F723-4DD3-8ABE-EC0B2AC87D74}"/>
          </ac:grpSpMkLst>
        </pc:grpChg>
        <pc:grpChg chg="add">
          <ac:chgData name="Sistrunk, Hannah" userId="S::hsistrunk@rockarch.org::e3d2e95d-b908-43cb-937a-a87212015d07" providerId="AD" clId="Web-{083926B5-BCEC-4D03-8647-8481C6DA84A4}" dt="2021-11-08T01:48:28.349" v="75"/>
          <ac:grpSpMkLst>
            <pc:docMk/>
            <pc:sldMk cId="109857222" sldId="256"/>
            <ac:grpSpMk id="54" creationId="{8734DDD3-F723-4DD3-8ABE-EC0B2AC87D74}"/>
          </ac:grpSpMkLst>
        </pc:grpChg>
        <pc:grpChg chg="add del">
          <ac:chgData name="Sistrunk, Hannah" userId="S::hsistrunk@rockarch.org::e3d2e95d-b908-43cb-937a-a87212015d07" providerId="AD" clId="Web-{083926B5-BCEC-4D03-8647-8481C6DA84A4}" dt="2021-11-08T01:47:32.942" v="68"/>
          <ac:grpSpMkLst>
            <pc:docMk/>
            <pc:sldMk cId="109857222" sldId="256"/>
            <ac:grpSpMk id="59" creationId="{8734DDD3-F723-4DD3-8ABE-EC0B2AC87D74}"/>
          </ac:grpSpMkLst>
        </pc:grpChg>
        <pc:cxnChg chg="add del">
          <ac:chgData name="Sistrunk, Hannah" userId="S::hsistrunk@rockarch.org::e3d2e95d-b908-43cb-937a-a87212015d07" providerId="AD" clId="Web-{083926B5-BCEC-4D03-8647-8481C6DA84A4}" dt="2021-11-08T01:47:17.035" v="66"/>
          <ac:cxnSpMkLst>
            <pc:docMk/>
            <pc:sldMk cId="109857222" sldId="256"/>
            <ac:cxnSpMk id="33" creationId="{F7C8EA93-3210-4C62-99E9-153C275E3A87}"/>
          </ac:cxnSpMkLst>
        </pc:cxnChg>
        <pc:cxnChg chg="add del">
          <ac:chgData name="Sistrunk, Hannah" userId="S::hsistrunk@rockarch.org::e3d2e95d-b908-43cb-937a-a87212015d07" providerId="AD" clId="Web-{083926B5-BCEC-4D03-8647-8481C6DA84A4}" dt="2021-11-08T01:47:17.035" v="66"/>
          <ac:cxnSpMkLst>
            <pc:docMk/>
            <pc:sldMk cId="109857222" sldId="256"/>
            <ac:cxnSpMk id="46" creationId="{F7C8EA93-3210-4C62-99E9-153C275E3A87}"/>
          </ac:cxnSpMkLst>
        </pc:cxnChg>
        <pc:cxnChg chg="add">
          <ac:chgData name="Sistrunk, Hannah" userId="S::hsistrunk@rockarch.org::e3d2e95d-b908-43cb-937a-a87212015d07" providerId="AD" clId="Web-{083926B5-BCEC-4D03-8647-8481C6DA84A4}" dt="2021-11-08T01:47:58.536" v="70"/>
          <ac:cxnSpMkLst>
            <pc:docMk/>
            <pc:sldMk cId="109857222" sldId="256"/>
            <ac:cxnSpMk id="50" creationId="{F7C8EA93-3210-4C62-99E9-153C275E3A87}"/>
          </ac:cxnSpMkLst>
        </pc:cxnChg>
      </pc:sldChg>
      <pc:sldChg chg="addSp delSp modSp new mod setBg modClrScheme setClrOvrMap chgLayout">
        <pc:chgData name="Sistrunk, Hannah" userId="S::hsistrunk@rockarch.org::e3d2e95d-b908-43cb-937a-a87212015d07" providerId="AD" clId="Web-{083926B5-BCEC-4D03-8647-8481C6DA84A4}" dt="2021-11-08T01:49:58.570" v="84"/>
        <pc:sldMkLst>
          <pc:docMk/>
          <pc:sldMk cId="1167688312" sldId="257"/>
        </pc:sldMkLst>
        <pc:spChg chg="mod ord">
          <ac:chgData name="Sistrunk, Hannah" userId="S::hsistrunk@rockarch.org::e3d2e95d-b908-43cb-937a-a87212015d07" providerId="AD" clId="Web-{083926B5-BCEC-4D03-8647-8481C6DA84A4}" dt="2021-11-08T01:49:58.570" v="84"/>
          <ac:spMkLst>
            <pc:docMk/>
            <pc:sldMk cId="1167688312" sldId="257"/>
            <ac:spMk id="2" creationId="{3F03443D-4281-4A8F-95A3-C7CA8659CB7F}"/>
          </ac:spMkLst>
        </pc:spChg>
        <pc:spChg chg="mod ord">
          <ac:chgData name="Sistrunk, Hannah" userId="S::hsistrunk@rockarch.org::e3d2e95d-b908-43cb-937a-a87212015d07" providerId="AD" clId="Web-{083926B5-BCEC-4D03-8647-8481C6DA84A4}" dt="2021-11-08T01:49:58.570" v="84"/>
          <ac:spMkLst>
            <pc:docMk/>
            <pc:sldMk cId="1167688312" sldId="257"/>
            <ac:spMk id="3" creationId="{AE6F99F4-B5D7-47F7-93BB-EE0280C8977C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58.570" v="84"/>
          <ac:spMkLst>
            <pc:docMk/>
            <pc:sldMk cId="1167688312" sldId="257"/>
            <ac:spMk id="8" creationId="{DBF61EA3-B236-439E-9C0B-340980D56BEE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58.570" v="84"/>
          <ac:spMkLst>
            <pc:docMk/>
            <pc:sldMk cId="1167688312" sldId="257"/>
            <ac:spMk id="14" creationId="{E659831F-0D9A-4C63-9EBB-8435B85A440F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54.273" v="81"/>
          <ac:spMkLst>
            <pc:docMk/>
            <pc:sldMk cId="1167688312" sldId="257"/>
            <ac:spMk id="16" creationId="{7CB4857B-ED7C-444D-9F04-2F885114A1C2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54.273" v="81"/>
          <ac:spMkLst>
            <pc:docMk/>
            <pc:sldMk cId="1167688312" sldId="257"/>
            <ac:spMk id="17" creationId="{D18046FB-44EA-4FD8-A585-EA09A319B2D0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58.554" v="83"/>
          <ac:spMkLst>
            <pc:docMk/>
            <pc:sldMk cId="1167688312" sldId="257"/>
            <ac:spMk id="18" creationId="{1BB867FF-FC45-48F7-8104-F89BE54909F1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41.085" v="79"/>
          <ac:spMkLst>
            <pc:docMk/>
            <pc:sldMk cId="1167688312" sldId="257"/>
            <ac:spMk id="19" creationId="{8B9AA7C6-5E5A-498E-A6DF-A943376E09BC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58.554" v="83"/>
          <ac:spMkLst>
            <pc:docMk/>
            <pc:sldMk cId="1167688312" sldId="257"/>
            <ac:spMk id="20" creationId="{8BB56887-D0D5-4F0C-9E19-7247EB83C8B7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58.554" v="83"/>
          <ac:spMkLst>
            <pc:docMk/>
            <pc:sldMk cId="1167688312" sldId="257"/>
            <ac:spMk id="22" creationId="{081E4A58-353D-44AE-B2FC-2A74E2E400F7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54.273" v="81"/>
          <ac:spMkLst>
            <pc:docMk/>
            <pc:sldMk cId="1167688312" sldId="257"/>
            <ac:spMk id="23" creationId="{479F5F2B-8B58-4140-AE6A-51F6C67B18D9}"/>
          </ac:spMkLst>
        </pc:spChg>
        <pc:spChg chg="add">
          <ac:chgData name="Sistrunk, Hannah" userId="S::hsistrunk@rockarch.org::e3d2e95d-b908-43cb-937a-a87212015d07" providerId="AD" clId="Web-{083926B5-BCEC-4D03-8647-8481C6DA84A4}" dt="2021-11-08T01:49:58.570" v="84"/>
          <ac:spMkLst>
            <pc:docMk/>
            <pc:sldMk cId="1167688312" sldId="257"/>
            <ac:spMk id="24" creationId="{9264D464-898B-4908-88FD-33A83D6ED64E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41.085" v="79"/>
          <ac:spMkLst>
            <pc:docMk/>
            <pc:sldMk cId="1167688312" sldId="257"/>
            <ac:spMk id="25" creationId="{81E140AE-0ABF-47C8-BF32-7D2F0CF2BA44}"/>
          </ac:spMkLst>
        </pc:spChg>
        <pc:spChg chg="add">
          <ac:chgData name="Sistrunk, Hannah" userId="S::hsistrunk@rockarch.org::e3d2e95d-b908-43cb-937a-a87212015d07" providerId="AD" clId="Web-{083926B5-BCEC-4D03-8647-8481C6DA84A4}" dt="2021-11-08T01:49:58.570" v="84"/>
          <ac:spMkLst>
            <pc:docMk/>
            <pc:sldMk cId="1167688312" sldId="257"/>
            <ac:spMk id="26" creationId="{F0BC1D9E-4401-4EC0-88FD-ED103CB570EA}"/>
          </ac:spMkLst>
        </pc:spChg>
        <pc:spChg chg="add del">
          <ac:chgData name="Sistrunk, Hannah" userId="S::hsistrunk@rockarch.org::e3d2e95d-b908-43cb-937a-a87212015d07" providerId="AD" clId="Web-{083926B5-BCEC-4D03-8647-8481C6DA84A4}" dt="2021-11-08T01:49:41.085" v="79"/>
          <ac:spMkLst>
            <pc:docMk/>
            <pc:sldMk cId="1167688312" sldId="257"/>
            <ac:spMk id="27" creationId="{CBC4F608-B4B8-48C3-9572-C0F061B1CD99}"/>
          </ac:spMkLst>
        </pc:spChg>
        <pc:spChg chg="add">
          <ac:chgData name="Sistrunk, Hannah" userId="S::hsistrunk@rockarch.org::e3d2e95d-b908-43cb-937a-a87212015d07" providerId="AD" clId="Web-{083926B5-BCEC-4D03-8647-8481C6DA84A4}" dt="2021-11-08T01:49:58.570" v="84"/>
          <ac:spMkLst>
            <pc:docMk/>
            <pc:sldMk cId="1167688312" sldId="257"/>
            <ac:spMk id="28" creationId="{B0AAF7C9-094E-400C-A428-F6C2262F6527}"/>
          </ac:spMkLst>
        </pc:spChg>
        <pc:spChg chg="add">
          <ac:chgData name="Sistrunk, Hannah" userId="S::hsistrunk@rockarch.org::e3d2e95d-b908-43cb-937a-a87212015d07" providerId="AD" clId="Web-{083926B5-BCEC-4D03-8647-8481C6DA84A4}" dt="2021-11-08T01:49:58.570" v="84"/>
          <ac:spMkLst>
            <pc:docMk/>
            <pc:sldMk cId="1167688312" sldId="257"/>
            <ac:spMk id="29" creationId="{6200B311-3585-4069-AAC6-CD443FA5B8AD}"/>
          </ac:spMkLst>
        </pc:spChg>
        <pc:grpChg chg="add del">
          <ac:chgData name="Sistrunk, Hannah" userId="S::hsistrunk@rockarch.org::e3d2e95d-b908-43cb-937a-a87212015d07" providerId="AD" clId="Web-{083926B5-BCEC-4D03-8647-8481C6DA84A4}" dt="2021-11-08T01:49:58.570" v="84"/>
          <ac:grpSpMkLst>
            <pc:docMk/>
            <pc:sldMk cId="1167688312" sldId="257"/>
            <ac:grpSpMk id="10" creationId="{28FAF094-D087-493F-8DF9-A486C2D6BBAA}"/>
          </ac:grpSpMkLst>
        </pc:grpChg>
        <pc:grpChg chg="add del">
          <ac:chgData name="Sistrunk, Hannah" userId="S::hsistrunk@rockarch.org::e3d2e95d-b908-43cb-937a-a87212015d07" providerId="AD" clId="Web-{083926B5-BCEC-4D03-8647-8481C6DA84A4}" dt="2021-11-08T01:49:41.085" v="79"/>
          <ac:grpSpMkLst>
            <pc:docMk/>
            <pc:sldMk cId="1167688312" sldId="257"/>
            <ac:grpSpMk id="21" creationId="{83EAB11A-76F7-48F4-9B4F-5BFDF4BF9670}"/>
          </ac:grpSpMkLst>
        </pc:grpChg>
      </pc:sldChg>
      <pc:sldChg chg="modSp new mod modClrScheme chgLayout">
        <pc:chgData name="Sistrunk, Hannah" userId="S::hsistrunk@rockarch.org::e3d2e95d-b908-43cb-937a-a87212015d07" providerId="AD" clId="Web-{083926B5-BCEC-4D03-8647-8481C6DA84A4}" dt="2021-11-08T01:47:44.036" v="69"/>
        <pc:sldMkLst>
          <pc:docMk/>
          <pc:sldMk cId="4050230139" sldId="258"/>
        </pc:sldMkLst>
        <pc:spChg chg="mod ord">
          <ac:chgData name="Sistrunk, Hannah" userId="S::hsistrunk@rockarch.org::e3d2e95d-b908-43cb-937a-a87212015d07" providerId="AD" clId="Web-{083926B5-BCEC-4D03-8647-8481C6DA84A4}" dt="2021-11-08T01:47:44.036" v="69"/>
          <ac:spMkLst>
            <pc:docMk/>
            <pc:sldMk cId="4050230139" sldId="258"/>
            <ac:spMk id="2" creationId="{B4107E6B-B981-4673-84AC-E5C17AA6D949}"/>
          </ac:spMkLst>
        </pc:spChg>
        <pc:spChg chg="mod ord">
          <ac:chgData name="Sistrunk, Hannah" userId="S::hsistrunk@rockarch.org::e3d2e95d-b908-43cb-937a-a87212015d07" providerId="AD" clId="Web-{083926B5-BCEC-4D03-8647-8481C6DA84A4}" dt="2021-11-08T01:47:44.036" v="69"/>
          <ac:spMkLst>
            <pc:docMk/>
            <pc:sldMk cId="4050230139" sldId="258"/>
            <ac:spMk id="3" creationId="{9F959308-A33D-4277-A3B4-85956F34BAC3}"/>
          </ac:spMkLst>
        </pc:spChg>
      </pc:sldChg>
      <pc:sldChg chg="modSp new mod modClrScheme chgLayout">
        <pc:chgData name="Sistrunk, Hannah" userId="S::hsistrunk@rockarch.org::e3d2e95d-b908-43cb-937a-a87212015d07" providerId="AD" clId="Web-{083926B5-BCEC-4D03-8647-8481C6DA84A4}" dt="2021-11-08T01:47:44.036" v="69"/>
        <pc:sldMkLst>
          <pc:docMk/>
          <pc:sldMk cId="2210586831" sldId="259"/>
        </pc:sldMkLst>
        <pc:spChg chg="mod ord">
          <ac:chgData name="Sistrunk, Hannah" userId="S::hsistrunk@rockarch.org::e3d2e95d-b908-43cb-937a-a87212015d07" providerId="AD" clId="Web-{083926B5-BCEC-4D03-8647-8481C6DA84A4}" dt="2021-11-08T01:47:44.036" v="69"/>
          <ac:spMkLst>
            <pc:docMk/>
            <pc:sldMk cId="2210586831" sldId="259"/>
            <ac:spMk id="2" creationId="{0E079A12-2524-4312-8490-828F3FAE8F0C}"/>
          </ac:spMkLst>
        </pc:spChg>
        <pc:spChg chg="mod ord">
          <ac:chgData name="Sistrunk, Hannah" userId="S::hsistrunk@rockarch.org::e3d2e95d-b908-43cb-937a-a87212015d07" providerId="AD" clId="Web-{083926B5-BCEC-4D03-8647-8481C6DA84A4}" dt="2021-11-08T01:47:44.036" v="69"/>
          <ac:spMkLst>
            <pc:docMk/>
            <pc:sldMk cId="2210586831" sldId="259"/>
            <ac:spMk id="3" creationId="{2AA5A5EC-AD59-495F-A26F-752EFF19D199}"/>
          </ac:spMkLst>
        </pc:spChg>
      </pc:sldChg>
      <pc:sldMasterChg chg="del delSldLayout">
        <pc:chgData name="Sistrunk, Hannah" userId="S::hsistrunk@rockarch.org::e3d2e95d-b908-43cb-937a-a87212015d07" providerId="AD" clId="Web-{083926B5-BCEC-4D03-8647-8481C6DA84A4}" dt="2021-11-08T01:43:43.796" v="29"/>
        <pc:sldMasterMkLst>
          <pc:docMk/>
          <pc:sldMasterMk cId="2460954070" sldId="2147483660"/>
        </pc:sldMasterMkLst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Sistrunk, Hannah" userId="S::hsistrunk@rockarch.org::e3d2e95d-b908-43cb-937a-a87212015d07" providerId="AD" clId="Web-{083926B5-BCEC-4D03-8647-8481C6DA84A4}" dt="2021-11-08T01:43:43.796" v="29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Sistrunk, Hannah" userId="S::hsistrunk@rockarch.org::e3d2e95d-b908-43cb-937a-a87212015d07" providerId="AD" clId="Web-{083926B5-BCEC-4D03-8647-8481C6DA84A4}" dt="2021-11-08T01:45:32.548" v="50"/>
        <pc:sldMasterMkLst>
          <pc:docMk/>
          <pc:sldMasterMk cId="1603031041" sldId="2147483672"/>
        </pc:sldMasterMkLst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2378215758" sldId="2147483673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2990208110" sldId="2147483674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1939970383" sldId="2147483675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2907606535" sldId="2147483676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2584421174" sldId="2147483677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857003179" sldId="2147483678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3127261476" sldId="2147483679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2877384998" sldId="2147483680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2482408085" sldId="2147483681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2301138133" sldId="2147483682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5:32.548" v="50"/>
          <pc:sldLayoutMkLst>
            <pc:docMk/>
            <pc:sldMasterMk cId="1603031041" sldId="2147483672"/>
            <pc:sldLayoutMk cId="149371959" sldId="2147483683"/>
          </pc:sldLayoutMkLst>
        </pc:sldLayoutChg>
      </pc:sldMasterChg>
      <pc:sldMasterChg chg="add del addSldLayout delSldLayout modSldLayout">
        <pc:chgData name="Sistrunk, Hannah" userId="S::hsistrunk@rockarch.org::e3d2e95d-b908-43cb-937a-a87212015d07" providerId="AD" clId="Web-{083926B5-BCEC-4D03-8647-8481C6DA84A4}" dt="2021-11-08T01:47:44.036" v="69"/>
        <pc:sldMasterMkLst>
          <pc:docMk/>
          <pc:sldMasterMk cId="1365851620" sldId="2147483684"/>
        </pc:sldMasterMkLst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518341097" sldId="2147483685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2242307573" sldId="2147483686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1087791702" sldId="2147483687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2317657074" sldId="2147483688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1070072546" sldId="2147483689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1548542872" sldId="2147483690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1788702387" sldId="2147483691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3854988793" sldId="2147483692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3895042702" sldId="2147483693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3520855726" sldId="2147483694"/>
          </pc:sldLayoutMkLst>
        </pc:sldLayoutChg>
        <pc:sldLayoutChg chg="add del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1365851620" sldId="2147483684"/>
            <pc:sldLayoutMk cId="3937197623" sldId="2147483695"/>
          </pc:sldLayoutMkLst>
        </pc:sldLayoutChg>
      </pc:sldMasterChg>
      <pc:sldMasterChg chg="add addSldLayout modSldLayout">
        <pc:chgData name="Sistrunk, Hannah" userId="S::hsistrunk@rockarch.org::e3d2e95d-b908-43cb-937a-a87212015d07" providerId="AD" clId="Web-{083926B5-BCEC-4D03-8647-8481C6DA84A4}" dt="2021-11-08T01:47:44.036" v="69"/>
        <pc:sldMasterMkLst>
          <pc:docMk/>
          <pc:sldMasterMk cId="958929773" sldId="2147483696"/>
        </pc:sldMasterMkLst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2904073060" sldId="2147483697"/>
          </pc:sldLayoutMkLst>
        </pc:sldLayoutChg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3476956911" sldId="2147483698"/>
          </pc:sldLayoutMkLst>
        </pc:sldLayoutChg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595577239" sldId="2147483699"/>
          </pc:sldLayoutMkLst>
        </pc:sldLayoutChg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2572455763" sldId="2147483700"/>
          </pc:sldLayoutMkLst>
        </pc:sldLayoutChg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4094819207" sldId="2147483701"/>
          </pc:sldLayoutMkLst>
        </pc:sldLayoutChg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1231959940" sldId="2147483702"/>
          </pc:sldLayoutMkLst>
        </pc:sldLayoutChg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4054083070" sldId="2147483703"/>
          </pc:sldLayoutMkLst>
        </pc:sldLayoutChg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3354341494" sldId="2147483704"/>
          </pc:sldLayoutMkLst>
        </pc:sldLayoutChg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659131197" sldId="2147483705"/>
          </pc:sldLayoutMkLst>
        </pc:sldLayoutChg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4100227701" sldId="2147483706"/>
          </pc:sldLayoutMkLst>
        </pc:sldLayoutChg>
        <pc:sldLayoutChg chg="add mod replId">
          <pc:chgData name="Sistrunk, Hannah" userId="S::hsistrunk@rockarch.org::e3d2e95d-b908-43cb-937a-a87212015d07" providerId="AD" clId="Web-{083926B5-BCEC-4D03-8647-8481C6DA84A4}" dt="2021-11-08T01:47:44.036" v="69"/>
          <pc:sldLayoutMkLst>
            <pc:docMk/>
            <pc:sldMasterMk cId="958929773" sldId="2147483696"/>
            <pc:sldLayoutMk cId="744350457" sldId="2147483707"/>
          </pc:sldLayoutMkLst>
        </pc:sldLayoutChg>
      </pc:sldMasterChg>
    </pc:docChg>
  </pc:docChgLst>
  <pc:docChgLst>
    <pc:chgData name="Sistrunk, Hannah" userId="S::hsistrunk@rockarch.org::e3d2e95d-b908-43cb-937a-a87212015d07" providerId="AD" clId="Web-{CD99F031-D96A-E7C7-F00E-62AFECCDBC3D}"/>
    <pc:docChg chg="addSld modSld">
      <pc:chgData name="Sistrunk, Hannah" userId="S::hsistrunk@rockarch.org::e3d2e95d-b908-43cb-937a-a87212015d07" providerId="AD" clId="Web-{CD99F031-D96A-E7C7-F00E-62AFECCDBC3D}" dt="2021-11-09T23:01:27.380" v="205"/>
      <pc:docMkLst>
        <pc:docMk/>
      </pc:docMkLst>
      <pc:sldChg chg="addSp delSp modSp new">
        <pc:chgData name="Sistrunk, Hannah" userId="S::hsistrunk@rockarch.org::e3d2e95d-b908-43cb-937a-a87212015d07" providerId="AD" clId="Web-{CD99F031-D96A-E7C7-F00E-62AFECCDBC3D}" dt="2021-11-09T23:01:27.380" v="205"/>
        <pc:sldMkLst>
          <pc:docMk/>
          <pc:sldMk cId="3667939322" sldId="270"/>
        </pc:sldMkLst>
        <pc:spChg chg="mod">
          <ac:chgData name="Sistrunk, Hannah" userId="S::hsistrunk@rockarch.org::e3d2e95d-b908-43cb-937a-a87212015d07" providerId="AD" clId="Web-{CD99F031-D96A-E7C7-F00E-62AFECCDBC3D}" dt="2021-11-09T22:52:37.320" v="76" actId="14100"/>
          <ac:spMkLst>
            <pc:docMk/>
            <pc:sldMk cId="3667939322" sldId="270"/>
            <ac:spMk id="2" creationId="{F02BFF47-296C-4D8F-90B4-004D5B2AA74B}"/>
          </ac:spMkLst>
        </pc:spChg>
        <pc:spChg chg="del mod">
          <ac:chgData name="Sistrunk, Hannah" userId="S::hsistrunk@rockarch.org::e3d2e95d-b908-43cb-937a-a87212015d07" providerId="AD" clId="Web-{CD99F031-D96A-E7C7-F00E-62AFECCDBC3D}" dt="2021-11-09T22:50:29.895" v="2"/>
          <ac:spMkLst>
            <pc:docMk/>
            <pc:sldMk cId="3667939322" sldId="270"/>
            <ac:spMk id="3" creationId="{FF3F327F-7454-484E-BD8D-91659B756AC8}"/>
          </ac:spMkLst>
        </pc:spChg>
        <pc:spChg chg="add del">
          <ac:chgData name="Sistrunk, Hannah" userId="S::hsistrunk@rockarch.org::e3d2e95d-b908-43cb-937a-a87212015d07" providerId="AD" clId="Web-{CD99F031-D96A-E7C7-F00E-62AFECCDBC3D}" dt="2021-11-09T22:50:57.474" v="4"/>
          <ac:spMkLst>
            <pc:docMk/>
            <pc:sldMk cId="3667939322" sldId="270"/>
            <ac:spMk id="4" creationId="{8DA5A45B-0AF2-409C-9031-9F6BE8D93A46}"/>
          </ac:spMkLst>
        </pc:spChg>
        <pc:spChg chg="add del mod">
          <ac:chgData name="Sistrunk, Hannah" userId="S::hsistrunk@rockarch.org::e3d2e95d-b908-43cb-937a-a87212015d07" providerId="AD" clId="Web-{CD99F031-D96A-E7C7-F00E-62AFECCDBC3D}" dt="2021-11-09T22:51:01.411" v="7"/>
          <ac:spMkLst>
            <pc:docMk/>
            <pc:sldMk cId="3667939322" sldId="270"/>
            <ac:spMk id="5" creationId="{F591607D-7C89-49C3-9610-7C180A8FC3F0}"/>
          </ac:spMkLst>
        </pc:spChg>
        <pc:spChg chg="add del mod">
          <ac:chgData name="Sistrunk, Hannah" userId="S::hsistrunk@rockarch.org::e3d2e95d-b908-43cb-937a-a87212015d07" providerId="AD" clId="Web-{CD99F031-D96A-E7C7-F00E-62AFECCDBC3D}" dt="2021-11-09T23:00:54.629" v="202" actId="14100"/>
          <ac:spMkLst>
            <pc:docMk/>
            <pc:sldMk cId="3667939322" sldId="270"/>
            <ac:spMk id="6" creationId="{C6ED23A9-0994-4B5A-9656-1B60F56C984C}"/>
          </ac:spMkLst>
        </pc:spChg>
        <pc:spChg chg="add del mod">
          <ac:chgData name="Sistrunk, Hannah" userId="S::hsistrunk@rockarch.org::e3d2e95d-b908-43cb-937a-a87212015d07" providerId="AD" clId="Web-{CD99F031-D96A-E7C7-F00E-62AFECCDBC3D}" dt="2021-11-09T22:55:31.918" v="137"/>
          <ac:spMkLst>
            <pc:docMk/>
            <pc:sldMk cId="3667939322" sldId="270"/>
            <ac:spMk id="10" creationId="{5686E9B2-F011-4A9C-AF05-185792B6AABE}"/>
          </ac:spMkLst>
        </pc:spChg>
        <pc:spChg chg="add del mod">
          <ac:chgData name="Sistrunk, Hannah" userId="S::hsistrunk@rockarch.org::e3d2e95d-b908-43cb-937a-a87212015d07" providerId="AD" clId="Web-{CD99F031-D96A-E7C7-F00E-62AFECCDBC3D}" dt="2021-11-09T22:53:16.462" v="108" actId="1076"/>
          <ac:spMkLst>
            <pc:docMk/>
            <pc:sldMk cId="3667939322" sldId="270"/>
            <ac:spMk id="11" creationId="{C19CED15-72EF-4188-91C7-87BEEB37208A}"/>
          </ac:spMkLst>
        </pc:spChg>
        <pc:spChg chg="add del mod">
          <ac:chgData name="Sistrunk, Hannah" userId="S::hsistrunk@rockarch.org::e3d2e95d-b908-43cb-937a-a87212015d07" providerId="AD" clId="Web-{CD99F031-D96A-E7C7-F00E-62AFECCDBC3D}" dt="2021-11-09T22:55:21.387" v="131" actId="688"/>
          <ac:spMkLst>
            <pc:docMk/>
            <pc:sldMk cId="3667939322" sldId="270"/>
            <ac:spMk id="12" creationId="{D0B2EF6D-7866-49F0-80E1-9579602F8D7B}"/>
          </ac:spMkLst>
        </pc:spChg>
        <pc:spChg chg="add del mod">
          <ac:chgData name="Sistrunk, Hannah" userId="S::hsistrunk@rockarch.org::e3d2e95d-b908-43cb-937a-a87212015d07" providerId="AD" clId="Web-{CD99F031-D96A-E7C7-F00E-62AFECCDBC3D}" dt="2021-11-09T23:00:54.629" v="201" actId="14100"/>
          <ac:spMkLst>
            <pc:docMk/>
            <pc:sldMk cId="3667939322" sldId="270"/>
            <ac:spMk id="13" creationId="{A4FA7A6B-BEA6-430B-810C-E70957BD868A}"/>
          </ac:spMkLst>
        </pc:spChg>
        <pc:spChg chg="add del mod ord">
          <ac:chgData name="Sistrunk, Hannah" userId="S::hsistrunk@rockarch.org::e3d2e95d-b908-43cb-937a-a87212015d07" providerId="AD" clId="Web-{CD99F031-D96A-E7C7-F00E-62AFECCDBC3D}" dt="2021-11-09T22:54:20.510" v="120"/>
          <ac:spMkLst>
            <pc:docMk/>
            <pc:sldMk cId="3667939322" sldId="270"/>
            <ac:spMk id="14" creationId="{FBBB6564-B3A5-49C4-B9A1-B63B5FF052CB}"/>
          </ac:spMkLst>
        </pc:spChg>
        <pc:spChg chg="add del mod">
          <ac:chgData name="Sistrunk, Hannah" userId="S::hsistrunk@rockarch.org::e3d2e95d-b908-43cb-937a-a87212015d07" providerId="AD" clId="Web-{CD99F031-D96A-E7C7-F00E-62AFECCDBC3D}" dt="2021-11-09T23:00:54.629" v="200" actId="14100"/>
          <ac:spMkLst>
            <pc:docMk/>
            <pc:sldMk cId="3667939322" sldId="270"/>
            <ac:spMk id="15" creationId="{692D7774-0A0C-4AB7-B678-16EC250CA7A4}"/>
          </ac:spMkLst>
        </pc:spChg>
        <pc:spChg chg="add del mod">
          <ac:chgData name="Sistrunk, Hannah" userId="S::hsistrunk@rockarch.org::e3d2e95d-b908-43cb-937a-a87212015d07" providerId="AD" clId="Web-{CD99F031-D96A-E7C7-F00E-62AFECCDBC3D}" dt="2021-11-09T23:00:54.629" v="199" actId="14100"/>
          <ac:spMkLst>
            <pc:docMk/>
            <pc:sldMk cId="3667939322" sldId="270"/>
            <ac:spMk id="16" creationId="{AC323C90-B2BF-4683-B03D-49C88BD9397A}"/>
          </ac:spMkLst>
        </pc:spChg>
        <pc:spChg chg="add del mod topLvl">
          <ac:chgData name="Sistrunk, Hannah" userId="S::hsistrunk@rockarch.org::e3d2e95d-b908-43cb-937a-a87212015d07" providerId="AD" clId="Web-{CD99F031-D96A-E7C7-F00E-62AFECCDBC3D}" dt="2021-11-09T22:54:04.760" v="118"/>
          <ac:spMkLst>
            <pc:docMk/>
            <pc:sldMk cId="3667939322" sldId="270"/>
            <ac:spMk id="18" creationId="{ADC70C48-5839-45EC-B945-A13233194FC6}"/>
          </ac:spMkLst>
        </pc:spChg>
        <pc:spChg chg="add mod">
          <ac:chgData name="Sistrunk, Hannah" userId="S::hsistrunk@rockarch.org::e3d2e95d-b908-43cb-937a-a87212015d07" providerId="AD" clId="Web-{CD99F031-D96A-E7C7-F00E-62AFECCDBC3D}" dt="2021-11-09T22:52:16.757" v="72" actId="20577"/>
          <ac:spMkLst>
            <pc:docMk/>
            <pc:sldMk cId="3667939322" sldId="270"/>
            <ac:spMk id="20" creationId="{BD52B6CA-D1D6-4201-924D-FEA9FE73247C}"/>
          </ac:spMkLst>
        </pc:spChg>
        <pc:spChg chg="add mod">
          <ac:chgData name="Sistrunk, Hannah" userId="S::hsistrunk@rockarch.org::e3d2e95d-b908-43cb-937a-a87212015d07" providerId="AD" clId="Web-{CD99F031-D96A-E7C7-F00E-62AFECCDBC3D}" dt="2021-11-09T22:53:58.353" v="115" actId="20577"/>
          <ac:spMkLst>
            <pc:docMk/>
            <pc:sldMk cId="3667939322" sldId="270"/>
            <ac:spMk id="22" creationId="{E4AA1A74-7216-4827-847F-B65F715418E2}"/>
          </ac:spMkLst>
        </pc:spChg>
        <pc:spChg chg="add del mod">
          <ac:chgData name="Sistrunk, Hannah" userId="S::hsistrunk@rockarch.org::e3d2e95d-b908-43cb-937a-a87212015d07" providerId="AD" clId="Web-{CD99F031-D96A-E7C7-F00E-62AFECCDBC3D}" dt="2021-11-09T22:56:32.545" v="145"/>
          <ac:spMkLst>
            <pc:docMk/>
            <pc:sldMk cId="3667939322" sldId="270"/>
            <ac:spMk id="23" creationId="{455EBD5D-6588-476D-8F95-1741EA31DDCF}"/>
          </ac:spMkLst>
        </pc:spChg>
        <pc:spChg chg="add del mod">
          <ac:chgData name="Sistrunk, Hannah" userId="S::hsistrunk@rockarch.org::e3d2e95d-b908-43cb-937a-a87212015d07" providerId="AD" clId="Web-{CD99F031-D96A-E7C7-F00E-62AFECCDBC3D}" dt="2021-11-09T22:57:17.796" v="151"/>
          <ac:spMkLst>
            <pc:docMk/>
            <pc:sldMk cId="3667939322" sldId="270"/>
            <ac:spMk id="24" creationId="{71C907CB-BBA3-442B-BFED-BB013BD87DD4}"/>
          </ac:spMkLst>
        </pc:spChg>
        <pc:spChg chg="add del">
          <ac:chgData name="Sistrunk, Hannah" userId="S::hsistrunk@rockarch.org::e3d2e95d-b908-43cb-937a-a87212015d07" providerId="AD" clId="Web-{CD99F031-D96A-E7C7-F00E-62AFECCDBC3D}" dt="2021-11-09T23:00:38.754" v="170"/>
          <ac:spMkLst>
            <pc:docMk/>
            <pc:sldMk cId="3667939322" sldId="270"/>
            <ac:spMk id="26" creationId="{129BF96A-2EE3-4DF3-BA0A-583FEF54A43A}"/>
          </ac:spMkLst>
        </pc:spChg>
        <pc:grpChg chg="add del mod">
          <ac:chgData name="Sistrunk, Hannah" userId="S::hsistrunk@rockarch.org::e3d2e95d-b908-43cb-937a-a87212015d07" providerId="AD" clId="Web-{CD99F031-D96A-E7C7-F00E-62AFECCDBC3D}" dt="2021-11-09T22:54:00.791" v="116"/>
          <ac:grpSpMkLst>
            <pc:docMk/>
            <pc:sldMk cId="3667939322" sldId="270"/>
            <ac:grpSpMk id="7" creationId="{F0B5D3C4-593A-4FFC-8DEC-C9A6EDD3D47A}"/>
          </ac:grpSpMkLst>
        </pc:grpChg>
        <pc:grpChg chg="add del mod">
          <ac:chgData name="Sistrunk, Hannah" userId="S::hsistrunk@rockarch.org::e3d2e95d-b908-43cb-937a-a87212015d07" providerId="AD" clId="Web-{CD99F031-D96A-E7C7-F00E-62AFECCDBC3D}" dt="2021-11-09T22:53:55.869" v="114"/>
          <ac:grpSpMkLst>
            <pc:docMk/>
            <pc:sldMk cId="3667939322" sldId="270"/>
            <ac:grpSpMk id="8" creationId="{6E1AC475-BC96-4C20-BF2B-B5110DC1CBD3}"/>
          </ac:grpSpMkLst>
        </pc:grpChg>
        <pc:grpChg chg="add del mod">
          <ac:chgData name="Sistrunk, Hannah" userId="S::hsistrunk@rockarch.org::e3d2e95d-b908-43cb-937a-a87212015d07" providerId="AD" clId="Web-{CD99F031-D96A-E7C7-F00E-62AFECCDBC3D}" dt="2021-11-09T22:54:04.760" v="118"/>
          <ac:grpSpMkLst>
            <pc:docMk/>
            <pc:sldMk cId="3667939322" sldId="270"/>
            <ac:grpSpMk id="9" creationId="{823BF696-9919-4AF3-B5A6-86A3126AEDD7}"/>
          </ac:grpSpMkLst>
        </pc:grpChg>
        <pc:picChg chg="add del mod">
          <ac:chgData name="Sistrunk, Hannah" userId="S::hsistrunk@rockarch.org::e3d2e95d-b908-43cb-937a-a87212015d07" providerId="AD" clId="Web-{CD99F031-D96A-E7C7-F00E-62AFECCDBC3D}" dt="2021-11-09T23:01:27.380" v="205"/>
          <ac:picMkLst>
            <pc:docMk/>
            <pc:sldMk cId="3667939322" sldId="270"/>
            <ac:picMk id="30" creationId="{B5D19AA7-6251-49B8-88ED-02A95233907F}"/>
          </ac:picMkLst>
        </pc:picChg>
        <pc:cxnChg chg="add del topLvl">
          <ac:chgData name="Sistrunk, Hannah" userId="S::hsistrunk@rockarch.org::e3d2e95d-b908-43cb-937a-a87212015d07" providerId="AD" clId="Web-{CD99F031-D96A-E7C7-F00E-62AFECCDBC3D}" dt="2021-11-09T22:54:06.650" v="119"/>
          <ac:cxnSpMkLst>
            <pc:docMk/>
            <pc:sldMk cId="3667939322" sldId="270"/>
            <ac:cxnSpMk id="17" creationId="{8B1ACA48-35DE-428B-AFAE-F19BEB07A73D}"/>
          </ac:cxnSpMkLst>
        </pc:cxnChg>
        <pc:cxnChg chg="add">
          <ac:chgData name="Sistrunk, Hannah" userId="S::hsistrunk@rockarch.org::e3d2e95d-b908-43cb-937a-a87212015d07" providerId="AD" clId="Web-{CD99F031-D96A-E7C7-F00E-62AFECCDBC3D}" dt="2021-11-09T22:51:21.537" v="8"/>
          <ac:cxnSpMkLst>
            <pc:docMk/>
            <pc:sldMk cId="3667939322" sldId="270"/>
            <ac:cxnSpMk id="19" creationId="{72D6D20D-883F-4001-A151-3C9AC4EE883A}"/>
          </ac:cxnSpMkLst>
        </pc:cxnChg>
        <pc:cxnChg chg="add">
          <ac:chgData name="Sistrunk, Hannah" userId="S::hsistrunk@rockarch.org::e3d2e95d-b908-43cb-937a-a87212015d07" providerId="AD" clId="Web-{CD99F031-D96A-E7C7-F00E-62AFECCDBC3D}" dt="2021-11-09T22:51:21.537" v="8"/>
          <ac:cxnSpMkLst>
            <pc:docMk/>
            <pc:sldMk cId="3667939322" sldId="270"/>
            <ac:cxnSpMk id="21" creationId="{D177B12B-954A-465F-9DF1-EAA03C60C7AF}"/>
          </ac:cxnSpMkLst>
        </pc:cxnChg>
        <pc:cxnChg chg="add mod">
          <ac:chgData name="Sistrunk, Hannah" userId="S::hsistrunk@rockarch.org::e3d2e95d-b908-43cb-937a-a87212015d07" providerId="AD" clId="Web-{CD99F031-D96A-E7C7-F00E-62AFECCDBC3D}" dt="2021-11-09T23:00:54.629" v="198" actId="14100"/>
          <ac:cxnSpMkLst>
            <pc:docMk/>
            <pc:sldMk cId="3667939322" sldId="270"/>
            <ac:cxnSpMk id="25" creationId="{C716A78B-F4E5-4203-9568-409DC4832B94}"/>
          </ac:cxnSpMkLst>
        </pc:cxnChg>
        <pc:cxnChg chg="add mod">
          <ac:chgData name="Sistrunk, Hannah" userId="S::hsistrunk@rockarch.org::e3d2e95d-b908-43cb-937a-a87212015d07" providerId="AD" clId="Web-{CD99F031-D96A-E7C7-F00E-62AFECCDBC3D}" dt="2021-11-09T23:00:54.629" v="197" actId="14100"/>
          <ac:cxnSpMkLst>
            <pc:docMk/>
            <pc:sldMk cId="3667939322" sldId="270"/>
            <ac:cxnSpMk id="27" creationId="{828F4FDA-92D3-40B0-A188-E30BAC0FE88F}"/>
          </ac:cxnSpMkLst>
        </pc:cxnChg>
        <pc:cxnChg chg="add mod">
          <ac:chgData name="Sistrunk, Hannah" userId="S::hsistrunk@rockarch.org::e3d2e95d-b908-43cb-937a-a87212015d07" providerId="AD" clId="Web-{CD99F031-D96A-E7C7-F00E-62AFECCDBC3D}" dt="2021-11-09T23:00:54.629" v="196" actId="14100"/>
          <ac:cxnSpMkLst>
            <pc:docMk/>
            <pc:sldMk cId="3667939322" sldId="270"/>
            <ac:cxnSpMk id="28" creationId="{FEEF709F-D2AD-48CF-BC07-5D8EE17EC07E}"/>
          </ac:cxnSpMkLst>
        </pc:cxnChg>
        <pc:cxnChg chg="add mod">
          <ac:chgData name="Sistrunk, Hannah" userId="S::hsistrunk@rockarch.org::e3d2e95d-b908-43cb-937a-a87212015d07" providerId="AD" clId="Web-{CD99F031-D96A-E7C7-F00E-62AFECCDBC3D}" dt="2021-11-09T23:00:54.629" v="195" actId="14100"/>
          <ac:cxnSpMkLst>
            <pc:docMk/>
            <pc:sldMk cId="3667939322" sldId="270"/>
            <ac:cxnSpMk id="29" creationId="{A549C971-2D95-4CB2-BBBF-2FEFF83EBD9C}"/>
          </ac:cxnSpMkLst>
        </pc:cxnChg>
      </pc:sldChg>
    </pc:docChg>
  </pc:docChgLst>
  <pc:docChgLst>
    <pc:chgData name="Sistrunk, Hannah" userId="S::hsistrunk@rockarch.org::e3d2e95d-b908-43cb-937a-a87212015d07" providerId="AD" clId="Web-{D871C0E9-7047-9F77-CB53-442C1327C1DA}"/>
    <pc:docChg chg="modSld addMainMaster delMainMaster">
      <pc:chgData name="Sistrunk, Hannah" userId="S::hsistrunk@rockarch.org::e3d2e95d-b908-43cb-937a-a87212015d07" providerId="AD" clId="Web-{D871C0E9-7047-9F77-CB53-442C1327C1DA}" dt="2021-11-09T18:59:19.736" v="2"/>
      <pc:docMkLst>
        <pc:docMk/>
      </pc:docMkLst>
      <pc:sldChg chg="delSp modSp mod modClrScheme delDesignElem modShow chgLayout">
        <pc:chgData name="Sistrunk, Hannah" userId="S::hsistrunk@rockarch.org::e3d2e95d-b908-43cb-937a-a87212015d07" providerId="AD" clId="Web-{D871C0E9-7047-9F77-CB53-442C1327C1DA}" dt="2021-11-09T18:59:19.736" v="2"/>
        <pc:sldMkLst>
          <pc:docMk/>
          <pc:sldMk cId="109857222" sldId="256"/>
        </pc:sldMkLst>
        <pc:spChg chg="mod ord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09857222" sldId="256"/>
            <ac:spMk id="3" creationId="{00000000-0000-0000-0000-000000000000}"/>
          </ac:spMkLst>
        </pc:spChg>
        <pc:spChg chg="del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09857222" sldId="256"/>
            <ac:spMk id="27" creationId="{4522B21E-B2B9-4C72-9A71-C87EFD137480}"/>
          </ac:spMkLst>
        </pc:spChg>
        <pc:spChg chg="del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09857222" sldId="256"/>
            <ac:spMk id="39" creationId="{5EB7D2A2-F448-44D4-938C-DC84CBCB3B1E}"/>
          </ac:spMkLst>
        </pc:spChg>
        <pc:spChg chg="del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09857222" sldId="256"/>
            <ac:spMk id="47" creationId="{871AEA07-1E14-44B4-8E55-64EF049CD66F}"/>
          </ac:spMkLst>
        </pc:spChg>
        <pc:spChg chg="del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09857222" sldId="256"/>
            <ac:spMk id="53" creationId="{D5B339F4-93B9-4E04-9721-143AD6782EA9}"/>
          </ac:spMkLst>
        </pc:spChg>
        <pc:spChg chg="del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09857222" sldId="256"/>
            <ac:spMk id="58" creationId="{871AEA07-1E14-44B4-8E55-64EF049CD66F}"/>
          </ac:spMkLst>
        </pc:spChg>
        <pc:grpChg chg="del">
          <ac:chgData name="Sistrunk, Hannah" userId="S::hsistrunk@rockarch.org::e3d2e95d-b908-43cb-937a-a87212015d07" providerId="AD" clId="Web-{D871C0E9-7047-9F77-CB53-442C1327C1DA}" dt="2021-11-09T18:59:19.736" v="2"/>
          <ac:grpSpMkLst>
            <pc:docMk/>
            <pc:sldMk cId="109857222" sldId="256"/>
            <ac:grpSpMk id="54" creationId="{8734DDD3-F723-4DD3-8ABE-EC0B2AC87D74}"/>
          </ac:grpSpMkLst>
        </pc:grpChg>
        <pc:cxnChg chg="del">
          <ac:chgData name="Sistrunk, Hannah" userId="S::hsistrunk@rockarch.org::e3d2e95d-b908-43cb-937a-a87212015d07" providerId="AD" clId="Web-{D871C0E9-7047-9F77-CB53-442C1327C1DA}" dt="2021-11-09T18:59:19.736" v="2"/>
          <ac:cxnSpMkLst>
            <pc:docMk/>
            <pc:sldMk cId="109857222" sldId="256"/>
            <ac:cxnSpMk id="50" creationId="{F7C8EA93-3210-4C62-99E9-153C275E3A87}"/>
          </ac:cxnSpMkLst>
        </pc:cxnChg>
      </pc:sldChg>
      <pc:sldChg chg="delSp modSp mod modClrScheme delDesignElem chgLayout">
        <pc:chgData name="Sistrunk, Hannah" userId="S::hsistrunk@rockarch.org::e3d2e95d-b908-43cb-937a-a87212015d07" providerId="AD" clId="Web-{D871C0E9-7047-9F77-CB53-442C1327C1DA}" dt="2021-11-09T18:59:19.736" v="2"/>
        <pc:sldMkLst>
          <pc:docMk/>
          <pc:sldMk cId="1167688312" sldId="257"/>
        </pc:sldMkLst>
        <pc:spChg chg="mod ord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167688312" sldId="257"/>
            <ac:spMk id="2" creationId="{3F03443D-4281-4A8F-95A3-C7CA8659CB7F}"/>
          </ac:spMkLst>
        </pc:spChg>
        <pc:spChg chg="mod ord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167688312" sldId="257"/>
            <ac:spMk id="3" creationId="{AE6F99F4-B5D7-47F7-93BB-EE0280C8977C}"/>
          </ac:spMkLst>
        </pc:spChg>
        <pc:spChg chg="del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167688312" sldId="257"/>
            <ac:spMk id="24" creationId="{9264D464-898B-4908-88FD-33A83D6ED64E}"/>
          </ac:spMkLst>
        </pc:spChg>
        <pc:spChg chg="del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167688312" sldId="257"/>
            <ac:spMk id="26" creationId="{F0BC1D9E-4401-4EC0-88FD-ED103CB570EA}"/>
          </ac:spMkLst>
        </pc:spChg>
        <pc:spChg chg="del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167688312" sldId="257"/>
            <ac:spMk id="28" creationId="{B0AAF7C9-094E-400C-A428-F6C2262F6527}"/>
          </ac:spMkLst>
        </pc:spChg>
        <pc:spChg chg="del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1167688312" sldId="257"/>
            <ac:spMk id="29" creationId="{6200B311-3585-4069-AAC6-CD443FA5B8AD}"/>
          </ac:spMkLst>
        </pc:spChg>
      </pc:sldChg>
      <pc:sldChg chg="modSp mod modClrScheme chgLayout">
        <pc:chgData name="Sistrunk, Hannah" userId="S::hsistrunk@rockarch.org::e3d2e95d-b908-43cb-937a-a87212015d07" providerId="AD" clId="Web-{D871C0E9-7047-9F77-CB53-442C1327C1DA}" dt="2021-11-09T18:59:19.736" v="2"/>
        <pc:sldMkLst>
          <pc:docMk/>
          <pc:sldMk cId="4050230139" sldId="258"/>
        </pc:sldMkLst>
        <pc:spChg chg="mod ord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4050230139" sldId="258"/>
            <ac:spMk id="2" creationId="{B4107E6B-B981-4673-84AC-E5C17AA6D949}"/>
          </ac:spMkLst>
        </pc:spChg>
        <pc:spChg chg="mod ord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4050230139" sldId="258"/>
            <ac:spMk id="3" creationId="{9F959308-A33D-4277-A3B4-85956F34BAC3}"/>
          </ac:spMkLst>
        </pc:spChg>
      </pc:sldChg>
      <pc:sldChg chg="modSp mod modClrScheme chgLayout">
        <pc:chgData name="Sistrunk, Hannah" userId="S::hsistrunk@rockarch.org::e3d2e95d-b908-43cb-937a-a87212015d07" providerId="AD" clId="Web-{D871C0E9-7047-9F77-CB53-442C1327C1DA}" dt="2021-11-09T18:59:19.736" v="2"/>
        <pc:sldMkLst>
          <pc:docMk/>
          <pc:sldMk cId="2210586831" sldId="259"/>
        </pc:sldMkLst>
        <pc:spChg chg="mod ord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2210586831" sldId="259"/>
            <ac:spMk id="2" creationId="{0E079A12-2524-4312-8490-828F3FAE8F0C}"/>
          </ac:spMkLst>
        </pc:spChg>
        <pc:spChg chg="mod ord">
          <ac:chgData name="Sistrunk, Hannah" userId="S::hsistrunk@rockarch.org::e3d2e95d-b908-43cb-937a-a87212015d07" providerId="AD" clId="Web-{D871C0E9-7047-9F77-CB53-442C1327C1DA}" dt="2021-11-09T18:59:19.736" v="2"/>
          <ac:spMkLst>
            <pc:docMk/>
            <pc:sldMk cId="2210586831" sldId="259"/>
            <ac:spMk id="3" creationId="{2AA5A5EC-AD59-495F-A26F-752EFF19D199}"/>
          </ac:spMkLst>
        </pc:spChg>
      </pc:sldChg>
      <pc:sldMasterChg chg="del delSldLayout">
        <pc:chgData name="Sistrunk, Hannah" userId="S::hsistrunk@rockarch.org::e3d2e95d-b908-43cb-937a-a87212015d07" providerId="AD" clId="Web-{D871C0E9-7047-9F77-CB53-442C1327C1DA}" dt="2021-11-09T18:59:19.736" v="2"/>
        <pc:sldMasterMkLst>
          <pc:docMk/>
          <pc:sldMasterMk cId="958929773" sldId="2147483696"/>
        </pc:sldMasterMkLst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2904073060" sldId="2147483697"/>
          </pc:sldLayoutMkLst>
        </pc:sldLayoutChg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3476956911" sldId="2147483698"/>
          </pc:sldLayoutMkLst>
        </pc:sldLayoutChg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595577239" sldId="2147483699"/>
          </pc:sldLayoutMkLst>
        </pc:sldLayoutChg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2572455763" sldId="2147483700"/>
          </pc:sldLayoutMkLst>
        </pc:sldLayoutChg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4094819207" sldId="2147483701"/>
          </pc:sldLayoutMkLst>
        </pc:sldLayoutChg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1231959940" sldId="2147483702"/>
          </pc:sldLayoutMkLst>
        </pc:sldLayoutChg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4054083070" sldId="2147483703"/>
          </pc:sldLayoutMkLst>
        </pc:sldLayoutChg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3354341494" sldId="2147483704"/>
          </pc:sldLayoutMkLst>
        </pc:sldLayoutChg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659131197" sldId="2147483705"/>
          </pc:sldLayoutMkLst>
        </pc:sldLayoutChg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4100227701" sldId="2147483706"/>
          </pc:sldLayoutMkLst>
        </pc:sldLayoutChg>
        <pc:sldLayoutChg chg="del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958929773" sldId="2147483696"/>
            <pc:sldLayoutMk cId="744350457" sldId="2147483707"/>
          </pc:sldLayoutMkLst>
        </pc:sldLayoutChg>
      </pc:sldMasterChg>
      <pc:sldMasterChg chg="add addSldLayout modSldLayout">
        <pc:chgData name="Sistrunk, Hannah" userId="S::hsistrunk@rockarch.org::e3d2e95d-b908-43cb-937a-a87212015d07" providerId="AD" clId="Web-{D871C0E9-7047-9F77-CB53-442C1327C1DA}" dt="2021-11-09T18:59:19.736" v="2"/>
        <pc:sldMasterMkLst>
          <pc:docMk/>
          <pc:sldMasterMk cId="2707393397" sldId="2147483708"/>
        </pc:sldMasterMkLst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2905400500" sldId="2147483709"/>
          </pc:sldLayoutMkLst>
        </pc:sldLayoutChg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3409867147" sldId="2147483710"/>
          </pc:sldLayoutMkLst>
        </pc:sldLayoutChg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3450873338" sldId="2147483711"/>
          </pc:sldLayoutMkLst>
        </pc:sldLayoutChg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3202815801" sldId="2147483712"/>
          </pc:sldLayoutMkLst>
        </pc:sldLayoutChg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1138145287" sldId="2147483713"/>
          </pc:sldLayoutMkLst>
        </pc:sldLayoutChg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1380598124" sldId="2147483714"/>
          </pc:sldLayoutMkLst>
        </pc:sldLayoutChg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898651887" sldId="2147483715"/>
          </pc:sldLayoutMkLst>
        </pc:sldLayoutChg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3889901049" sldId="2147483716"/>
          </pc:sldLayoutMkLst>
        </pc:sldLayoutChg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3562285264" sldId="2147483717"/>
          </pc:sldLayoutMkLst>
        </pc:sldLayoutChg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287824291" sldId="2147483718"/>
          </pc:sldLayoutMkLst>
        </pc:sldLayoutChg>
        <pc:sldLayoutChg chg="add mod replId">
          <pc:chgData name="Sistrunk, Hannah" userId="S::hsistrunk@rockarch.org::e3d2e95d-b908-43cb-937a-a87212015d07" providerId="AD" clId="Web-{D871C0E9-7047-9F77-CB53-442C1327C1DA}" dt="2021-11-09T18:59:19.736" v="2"/>
          <pc:sldLayoutMkLst>
            <pc:docMk/>
            <pc:sldMasterMk cId="2707393397" sldId="2147483708"/>
            <pc:sldLayoutMk cId="2543182448" sldId="214748371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B51D98-94CB-5E48-97CF-B3D02B509687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DECD45-26E2-9545-BF24-6AB52147B998}">
      <dgm:prSet phldrT="[Text]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US"/>
            <a:t>Research</a:t>
          </a:r>
        </a:p>
      </dgm:t>
    </dgm:pt>
    <dgm:pt modelId="{A7BAC01E-A26C-9147-94FD-433BAE2B9354}" type="parTrans" cxnId="{FB951F6E-08D7-5146-9DBB-098908709157}">
      <dgm:prSet/>
      <dgm:spPr/>
      <dgm:t>
        <a:bodyPr/>
        <a:lstStyle/>
        <a:p>
          <a:endParaRPr lang="en-US"/>
        </a:p>
      </dgm:t>
    </dgm:pt>
    <dgm:pt modelId="{258F0FDC-C0EE-2241-9CEA-12D3B359421B}" type="sibTrans" cxnId="{FB951F6E-08D7-5146-9DBB-098908709157}">
      <dgm:prSet/>
      <dgm:spPr/>
      <dgm:t>
        <a:bodyPr/>
        <a:lstStyle/>
        <a:p>
          <a:endParaRPr lang="en-US"/>
        </a:p>
      </dgm:t>
    </dgm:pt>
    <dgm:pt modelId="{A9F7E074-0302-9B49-8FE8-8C66BE1F35C2}">
      <dgm:prSet phldrT="[Text]"/>
      <dgm:spPr>
        <a:solidFill>
          <a:schemeClr val="accent2">
            <a:lumMod val="75000"/>
          </a:schemeClr>
        </a:solidFill>
        <a:ln>
          <a:noFill/>
        </a:ln>
      </dgm:spPr>
      <dgm:t>
        <a:bodyPr/>
        <a:lstStyle/>
        <a:p>
          <a:r>
            <a:rPr lang="en-US" dirty="0"/>
            <a:t>Design</a:t>
          </a:r>
        </a:p>
      </dgm:t>
    </dgm:pt>
    <dgm:pt modelId="{765EE97F-EA24-564F-8D59-EF5DC9192464}" type="parTrans" cxnId="{89C30772-1D15-CB48-A21B-D95CB6797F88}">
      <dgm:prSet/>
      <dgm:spPr/>
      <dgm:t>
        <a:bodyPr/>
        <a:lstStyle/>
        <a:p>
          <a:endParaRPr lang="en-US"/>
        </a:p>
      </dgm:t>
    </dgm:pt>
    <dgm:pt modelId="{D35C1C1F-06C7-A54B-A4A7-7111BEF38433}" type="sibTrans" cxnId="{89C30772-1D15-CB48-A21B-D95CB6797F88}">
      <dgm:prSet/>
      <dgm:spPr/>
      <dgm:t>
        <a:bodyPr/>
        <a:lstStyle/>
        <a:p>
          <a:endParaRPr lang="en-US"/>
        </a:p>
      </dgm:t>
    </dgm:pt>
    <dgm:pt modelId="{A72BFEE1-A89C-CD49-97AD-0F8E28A80927}">
      <dgm:prSet phldrT="[Text]"/>
      <dgm:spPr>
        <a:solidFill>
          <a:schemeClr val="accent6">
            <a:lumMod val="75000"/>
          </a:schemeClr>
        </a:solidFill>
        <a:ln>
          <a:noFill/>
        </a:ln>
      </dgm:spPr>
      <dgm:t>
        <a:bodyPr/>
        <a:lstStyle/>
        <a:p>
          <a:r>
            <a:rPr lang="en-US" dirty="0"/>
            <a:t>Build</a:t>
          </a:r>
        </a:p>
      </dgm:t>
    </dgm:pt>
    <dgm:pt modelId="{BC941714-7E4E-8C46-AFD0-DBA8FAD22B09}" type="parTrans" cxnId="{E8762CC8-F76D-A247-81AD-94045B4D29EA}">
      <dgm:prSet/>
      <dgm:spPr/>
      <dgm:t>
        <a:bodyPr/>
        <a:lstStyle/>
        <a:p>
          <a:endParaRPr lang="en-US"/>
        </a:p>
      </dgm:t>
    </dgm:pt>
    <dgm:pt modelId="{F81A0A29-A0DC-FA4F-A19F-657327AECB57}" type="sibTrans" cxnId="{E8762CC8-F76D-A247-81AD-94045B4D29EA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788E85BD-47E0-6742-93A7-ED5A214ACA47}" type="pres">
      <dgm:prSet presAssocID="{EDB51D98-94CB-5E48-97CF-B3D02B509687}" presName="cycle" presStyleCnt="0">
        <dgm:presLayoutVars>
          <dgm:dir/>
          <dgm:resizeHandles val="exact"/>
        </dgm:presLayoutVars>
      </dgm:prSet>
      <dgm:spPr/>
    </dgm:pt>
    <dgm:pt modelId="{5A37FF51-F05D-C548-A6EC-8BEC1953FEE6}" type="pres">
      <dgm:prSet presAssocID="{F5DECD45-26E2-9545-BF24-6AB52147B998}" presName="node" presStyleLbl="node1" presStyleIdx="0" presStyleCnt="3">
        <dgm:presLayoutVars>
          <dgm:bulletEnabled val="1"/>
        </dgm:presLayoutVars>
      </dgm:prSet>
      <dgm:spPr/>
    </dgm:pt>
    <dgm:pt modelId="{F29D8C46-03F4-4946-A467-7BA02A94C304}" type="pres">
      <dgm:prSet presAssocID="{258F0FDC-C0EE-2241-9CEA-12D3B359421B}" presName="sibTrans" presStyleLbl="sibTrans2D1" presStyleIdx="0" presStyleCnt="3"/>
      <dgm:spPr/>
    </dgm:pt>
    <dgm:pt modelId="{E51B0EB3-4BE6-D741-9DF3-508E4FFE35C7}" type="pres">
      <dgm:prSet presAssocID="{258F0FDC-C0EE-2241-9CEA-12D3B359421B}" presName="connectorText" presStyleLbl="sibTrans2D1" presStyleIdx="0" presStyleCnt="3"/>
      <dgm:spPr/>
    </dgm:pt>
    <dgm:pt modelId="{59F970AA-ABE7-9C40-8EC5-49395C85A4E9}" type="pres">
      <dgm:prSet presAssocID="{A9F7E074-0302-9B49-8FE8-8C66BE1F35C2}" presName="node" presStyleLbl="node1" presStyleIdx="1" presStyleCnt="3">
        <dgm:presLayoutVars>
          <dgm:bulletEnabled val="1"/>
        </dgm:presLayoutVars>
      </dgm:prSet>
      <dgm:spPr/>
    </dgm:pt>
    <dgm:pt modelId="{D5A99D1D-D0D6-C74A-AD04-20E48E46262F}" type="pres">
      <dgm:prSet presAssocID="{D35C1C1F-06C7-A54B-A4A7-7111BEF38433}" presName="sibTrans" presStyleLbl="sibTrans2D1" presStyleIdx="1" presStyleCnt="3"/>
      <dgm:spPr/>
    </dgm:pt>
    <dgm:pt modelId="{62FF15E6-FE0B-FC47-AF4C-E71A8D69A57D}" type="pres">
      <dgm:prSet presAssocID="{D35C1C1F-06C7-A54B-A4A7-7111BEF38433}" presName="connectorText" presStyleLbl="sibTrans2D1" presStyleIdx="1" presStyleCnt="3"/>
      <dgm:spPr/>
    </dgm:pt>
    <dgm:pt modelId="{74E0B50D-7E1A-7A4A-B5A2-FA4B765AE80D}" type="pres">
      <dgm:prSet presAssocID="{A72BFEE1-A89C-CD49-97AD-0F8E28A80927}" presName="node" presStyleLbl="node1" presStyleIdx="2" presStyleCnt="3">
        <dgm:presLayoutVars>
          <dgm:bulletEnabled val="1"/>
        </dgm:presLayoutVars>
      </dgm:prSet>
      <dgm:spPr/>
    </dgm:pt>
    <dgm:pt modelId="{D6DFB2BC-5BAF-574F-A406-049139EB526F}" type="pres">
      <dgm:prSet presAssocID="{F81A0A29-A0DC-FA4F-A19F-657327AECB57}" presName="sibTrans" presStyleLbl="sibTrans2D1" presStyleIdx="2" presStyleCnt="3"/>
      <dgm:spPr/>
    </dgm:pt>
    <dgm:pt modelId="{A8EF114B-EB06-DA46-BA16-25AEA85BE8AA}" type="pres">
      <dgm:prSet presAssocID="{F81A0A29-A0DC-FA4F-A19F-657327AECB57}" presName="connectorText" presStyleLbl="sibTrans2D1" presStyleIdx="2" presStyleCnt="3"/>
      <dgm:spPr/>
    </dgm:pt>
  </dgm:ptLst>
  <dgm:cxnLst>
    <dgm:cxn modelId="{8B7AD21A-6AA2-2C49-95A6-58116A3EF69B}" type="presOf" srcId="{258F0FDC-C0EE-2241-9CEA-12D3B359421B}" destId="{E51B0EB3-4BE6-D741-9DF3-508E4FFE35C7}" srcOrd="1" destOrd="0" presId="urn:microsoft.com/office/officeart/2005/8/layout/cycle2"/>
    <dgm:cxn modelId="{AD86671F-436B-9846-9360-AB8384570868}" type="presOf" srcId="{258F0FDC-C0EE-2241-9CEA-12D3B359421B}" destId="{F29D8C46-03F4-4946-A467-7BA02A94C304}" srcOrd="0" destOrd="0" presId="urn:microsoft.com/office/officeart/2005/8/layout/cycle2"/>
    <dgm:cxn modelId="{A4FF3E55-9D83-6E45-8A3C-4093A5240E2E}" type="presOf" srcId="{F81A0A29-A0DC-FA4F-A19F-657327AECB57}" destId="{A8EF114B-EB06-DA46-BA16-25AEA85BE8AA}" srcOrd="1" destOrd="0" presId="urn:microsoft.com/office/officeart/2005/8/layout/cycle2"/>
    <dgm:cxn modelId="{D25FDB58-C89A-E34D-9377-5ADF4E875E5C}" type="presOf" srcId="{D35C1C1F-06C7-A54B-A4A7-7111BEF38433}" destId="{62FF15E6-FE0B-FC47-AF4C-E71A8D69A57D}" srcOrd="1" destOrd="0" presId="urn:microsoft.com/office/officeart/2005/8/layout/cycle2"/>
    <dgm:cxn modelId="{7FFB1F60-27F9-EB49-BF41-AD46A1FDAD87}" type="presOf" srcId="{F81A0A29-A0DC-FA4F-A19F-657327AECB57}" destId="{D6DFB2BC-5BAF-574F-A406-049139EB526F}" srcOrd="0" destOrd="0" presId="urn:microsoft.com/office/officeart/2005/8/layout/cycle2"/>
    <dgm:cxn modelId="{F2B7E663-B9BF-BD40-81EE-A41F0E8DE234}" type="presOf" srcId="{EDB51D98-94CB-5E48-97CF-B3D02B509687}" destId="{788E85BD-47E0-6742-93A7-ED5A214ACA47}" srcOrd="0" destOrd="0" presId="urn:microsoft.com/office/officeart/2005/8/layout/cycle2"/>
    <dgm:cxn modelId="{FB951F6E-08D7-5146-9DBB-098908709157}" srcId="{EDB51D98-94CB-5E48-97CF-B3D02B509687}" destId="{F5DECD45-26E2-9545-BF24-6AB52147B998}" srcOrd="0" destOrd="0" parTransId="{A7BAC01E-A26C-9147-94FD-433BAE2B9354}" sibTransId="{258F0FDC-C0EE-2241-9CEA-12D3B359421B}"/>
    <dgm:cxn modelId="{89C30772-1D15-CB48-A21B-D95CB6797F88}" srcId="{EDB51D98-94CB-5E48-97CF-B3D02B509687}" destId="{A9F7E074-0302-9B49-8FE8-8C66BE1F35C2}" srcOrd="1" destOrd="0" parTransId="{765EE97F-EA24-564F-8D59-EF5DC9192464}" sibTransId="{D35C1C1F-06C7-A54B-A4A7-7111BEF38433}"/>
    <dgm:cxn modelId="{EDA47AA6-AEAB-BF4A-9237-505093F76AD2}" type="presOf" srcId="{F5DECD45-26E2-9545-BF24-6AB52147B998}" destId="{5A37FF51-F05D-C548-A6EC-8BEC1953FEE6}" srcOrd="0" destOrd="0" presId="urn:microsoft.com/office/officeart/2005/8/layout/cycle2"/>
    <dgm:cxn modelId="{4A0F86BE-A4B7-7949-BD16-F252F2074E07}" type="presOf" srcId="{A72BFEE1-A89C-CD49-97AD-0F8E28A80927}" destId="{74E0B50D-7E1A-7A4A-B5A2-FA4B765AE80D}" srcOrd="0" destOrd="0" presId="urn:microsoft.com/office/officeart/2005/8/layout/cycle2"/>
    <dgm:cxn modelId="{E8762CC8-F76D-A247-81AD-94045B4D29EA}" srcId="{EDB51D98-94CB-5E48-97CF-B3D02B509687}" destId="{A72BFEE1-A89C-CD49-97AD-0F8E28A80927}" srcOrd="2" destOrd="0" parTransId="{BC941714-7E4E-8C46-AFD0-DBA8FAD22B09}" sibTransId="{F81A0A29-A0DC-FA4F-A19F-657327AECB57}"/>
    <dgm:cxn modelId="{F3116CFE-0291-E041-BCC7-01AB8DE7844F}" type="presOf" srcId="{D35C1C1F-06C7-A54B-A4A7-7111BEF38433}" destId="{D5A99D1D-D0D6-C74A-AD04-20E48E46262F}" srcOrd="0" destOrd="0" presId="urn:microsoft.com/office/officeart/2005/8/layout/cycle2"/>
    <dgm:cxn modelId="{05499DFE-636C-DE45-A20F-E81C70D0E8D5}" type="presOf" srcId="{A9F7E074-0302-9B49-8FE8-8C66BE1F35C2}" destId="{59F970AA-ABE7-9C40-8EC5-49395C85A4E9}" srcOrd="0" destOrd="0" presId="urn:microsoft.com/office/officeart/2005/8/layout/cycle2"/>
    <dgm:cxn modelId="{260DCAE3-3DCD-7A48-BF38-482E04F31DA2}" type="presParOf" srcId="{788E85BD-47E0-6742-93A7-ED5A214ACA47}" destId="{5A37FF51-F05D-C548-A6EC-8BEC1953FEE6}" srcOrd="0" destOrd="0" presId="urn:microsoft.com/office/officeart/2005/8/layout/cycle2"/>
    <dgm:cxn modelId="{9F76632A-B1D4-AF4F-AEF3-87648A70D4B3}" type="presParOf" srcId="{788E85BD-47E0-6742-93A7-ED5A214ACA47}" destId="{F29D8C46-03F4-4946-A467-7BA02A94C304}" srcOrd="1" destOrd="0" presId="urn:microsoft.com/office/officeart/2005/8/layout/cycle2"/>
    <dgm:cxn modelId="{848AF5AB-DCAF-6147-8693-F07D8420C2BA}" type="presParOf" srcId="{F29D8C46-03F4-4946-A467-7BA02A94C304}" destId="{E51B0EB3-4BE6-D741-9DF3-508E4FFE35C7}" srcOrd="0" destOrd="0" presId="urn:microsoft.com/office/officeart/2005/8/layout/cycle2"/>
    <dgm:cxn modelId="{DE06D301-8735-9643-8B0E-E6F0FC1EB971}" type="presParOf" srcId="{788E85BD-47E0-6742-93A7-ED5A214ACA47}" destId="{59F970AA-ABE7-9C40-8EC5-49395C85A4E9}" srcOrd="2" destOrd="0" presId="urn:microsoft.com/office/officeart/2005/8/layout/cycle2"/>
    <dgm:cxn modelId="{14BE526A-F8EA-F546-89B6-7A237CE81CAC}" type="presParOf" srcId="{788E85BD-47E0-6742-93A7-ED5A214ACA47}" destId="{D5A99D1D-D0D6-C74A-AD04-20E48E46262F}" srcOrd="3" destOrd="0" presId="urn:microsoft.com/office/officeart/2005/8/layout/cycle2"/>
    <dgm:cxn modelId="{60CF139D-7911-4B4A-ACF0-755675ED49B7}" type="presParOf" srcId="{D5A99D1D-D0D6-C74A-AD04-20E48E46262F}" destId="{62FF15E6-FE0B-FC47-AF4C-E71A8D69A57D}" srcOrd="0" destOrd="0" presId="urn:microsoft.com/office/officeart/2005/8/layout/cycle2"/>
    <dgm:cxn modelId="{79343399-B3F4-AE4F-B40D-42378E093234}" type="presParOf" srcId="{788E85BD-47E0-6742-93A7-ED5A214ACA47}" destId="{74E0B50D-7E1A-7A4A-B5A2-FA4B765AE80D}" srcOrd="4" destOrd="0" presId="urn:microsoft.com/office/officeart/2005/8/layout/cycle2"/>
    <dgm:cxn modelId="{B306EDB4-B96D-954E-8E3E-984C68DA2A94}" type="presParOf" srcId="{788E85BD-47E0-6742-93A7-ED5A214ACA47}" destId="{D6DFB2BC-5BAF-574F-A406-049139EB526F}" srcOrd="5" destOrd="0" presId="urn:microsoft.com/office/officeart/2005/8/layout/cycle2"/>
    <dgm:cxn modelId="{C0BA1E6A-F424-7548-A88B-E2A31314AADE}" type="presParOf" srcId="{D6DFB2BC-5BAF-574F-A406-049139EB526F}" destId="{A8EF114B-EB06-DA46-BA16-25AEA85BE8A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7FF51-F05D-C548-A6EC-8BEC1953FEE6}">
      <dsp:nvSpPr>
        <dsp:cNvPr id="0" name=""/>
        <dsp:cNvSpPr/>
      </dsp:nvSpPr>
      <dsp:spPr>
        <a:xfrm>
          <a:off x="2887265" y="808"/>
          <a:ext cx="2353468" cy="2353468"/>
        </a:xfrm>
        <a:prstGeom prst="ellipse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Research</a:t>
          </a:r>
        </a:p>
      </dsp:txBody>
      <dsp:txXfrm>
        <a:off x="3231922" y="345465"/>
        <a:ext cx="1664154" cy="1664154"/>
      </dsp:txXfrm>
    </dsp:sp>
    <dsp:sp modelId="{F29D8C46-03F4-4946-A467-7BA02A94C304}">
      <dsp:nvSpPr>
        <dsp:cNvPr id="0" name=""/>
        <dsp:cNvSpPr/>
      </dsp:nvSpPr>
      <dsp:spPr>
        <a:xfrm rot="3600000">
          <a:off x="4625726" y="2296804"/>
          <a:ext cx="627546" cy="7942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4672792" y="2374142"/>
        <a:ext cx="439282" cy="476577"/>
      </dsp:txXfrm>
    </dsp:sp>
    <dsp:sp modelId="{59F970AA-ABE7-9C40-8EC5-49395C85A4E9}">
      <dsp:nvSpPr>
        <dsp:cNvPr id="0" name=""/>
        <dsp:cNvSpPr/>
      </dsp:nvSpPr>
      <dsp:spPr>
        <a:xfrm>
          <a:off x="4656025" y="3064390"/>
          <a:ext cx="2353468" cy="2353468"/>
        </a:xfrm>
        <a:prstGeom prst="ellipse">
          <a:avLst/>
        </a:prstGeom>
        <a:solidFill>
          <a:schemeClr val="accent2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Design</a:t>
          </a:r>
        </a:p>
      </dsp:txBody>
      <dsp:txXfrm>
        <a:off x="5000682" y="3409047"/>
        <a:ext cx="1664154" cy="1664154"/>
      </dsp:txXfrm>
    </dsp:sp>
    <dsp:sp modelId="{D5A99D1D-D0D6-C74A-AD04-20E48E46262F}">
      <dsp:nvSpPr>
        <dsp:cNvPr id="0" name=""/>
        <dsp:cNvSpPr/>
      </dsp:nvSpPr>
      <dsp:spPr>
        <a:xfrm rot="10800000">
          <a:off x="3767987" y="3843976"/>
          <a:ext cx="627546" cy="7942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 rot="10800000">
        <a:off x="3956251" y="4002835"/>
        <a:ext cx="439282" cy="476577"/>
      </dsp:txXfrm>
    </dsp:sp>
    <dsp:sp modelId="{74E0B50D-7E1A-7A4A-B5A2-FA4B765AE80D}">
      <dsp:nvSpPr>
        <dsp:cNvPr id="0" name=""/>
        <dsp:cNvSpPr/>
      </dsp:nvSpPr>
      <dsp:spPr>
        <a:xfrm>
          <a:off x="1118505" y="3064390"/>
          <a:ext cx="2353468" cy="2353468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Build</a:t>
          </a:r>
        </a:p>
      </dsp:txBody>
      <dsp:txXfrm>
        <a:off x="1463162" y="3409047"/>
        <a:ext cx="1664154" cy="1664154"/>
      </dsp:txXfrm>
    </dsp:sp>
    <dsp:sp modelId="{D6DFB2BC-5BAF-574F-A406-049139EB526F}">
      <dsp:nvSpPr>
        <dsp:cNvPr id="0" name=""/>
        <dsp:cNvSpPr/>
      </dsp:nvSpPr>
      <dsp:spPr>
        <a:xfrm rot="18000000">
          <a:off x="2856966" y="2327566"/>
          <a:ext cx="627546" cy="7942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2904032" y="2567946"/>
        <a:ext cx="439282" cy="476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2823B-EF87-C34E-A74D-7CE49C048D0F}" type="datetimeFigureOut">
              <a:rPr lang="en-US" smtClean="0"/>
              <a:t>12/2/21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F2AD6-28EA-E84C-AB45-6FA23ABB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8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87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66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635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74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547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41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255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76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08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30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7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22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24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842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29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9F2AD6-28EA-E84C-AB45-6FA23ABB79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91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729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137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3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776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459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700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7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730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91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14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122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12/2/21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5644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nd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ockefellerArchiveCenter/dimes" TargetMode="External"/><Relationship Id="rId2" Type="http://schemas.openxmlformats.org/officeDocument/2006/relationships/hyperlink" Target="https://github.com/RockefellerArchiveCenter/personas/tree/base/project-electron-persona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ngroup.com/articles/service-blueprints-definition/" TargetMode="External"/><Relationship Id="rId5" Type="http://schemas.openxmlformats.org/officeDocument/2006/relationships/hyperlink" Target="https://sensible.com/rocket-surgery-made-easy/" TargetMode="External"/><Relationship Id="rId4" Type="http://schemas.openxmlformats.org/officeDocument/2006/relationships/hyperlink" Target="https://blog.rockarch.or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imes.rockarch.org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d.com/" TargetMode="External"/><Relationship Id="rId5" Type="http://schemas.openxmlformats.org/officeDocument/2006/relationships/hyperlink" Target="https://rockarch.org/" TargetMode="External"/><Relationship Id="rId4" Type="http://schemas.openxmlformats.org/officeDocument/2006/relationships/hyperlink" Target="https://projectelectron.rockarch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669" y="1097339"/>
            <a:ext cx="10011831" cy="2623885"/>
          </a:xfrm>
        </p:spPr>
        <p:txBody>
          <a:bodyPr anchor="ctr">
            <a:normAutofit fontScale="90000"/>
          </a:bodyPr>
          <a:lstStyle/>
          <a:p>
            <a:r>
              <a:rPr lang="en-US" sz="6600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Early, Often, and Iterative: A UX Research Strategy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6362" y="3552971"/>
            <a:ext cx="4348976" cy="123434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Ayuthaya" pitchFamily="2" charset="-34"/>
                <a:cs typeface="Ayuthaya" pitchFamily="2" charset="-34"/>
              </a:rPr>
              <a:t>Hannah </a:t>
            </a:r>
            <a:r>
              <a:rPr lang="en-US" sz="22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Ayuthaya" pitchFamily="2" charset="-34"/>
                <a:cs typeface="Ayuthaya" pitchFamily="2" charset="-34"/>
              </a:rPr>
              <a:t>Sistrunk, Digital Archivist </a:t>
            </a:r>
          </a:p>
          <a:p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Ayuthaya" pitchFamily="2" charset="-34"/>
                <a:cs typeface="Ayuthaya" pitchFamily="2" charset="-34"/>
              </a:rPr>
              <a:t>Rockefeller Archive Center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890BBD2-4AE9-D24B-BABA-F48EEB277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39021" y="4619062"/>
            <a:ext cx="1204670" cy="1458285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1B622CF1-1D15-B54D-9877-C9745CFAEE46}"/>
              </a:ext>
            </a:extLst>
          </p:cNvPr>
          <p:cNvSpPr txBox="1">
            <a:spLocks/>
          </p:cNvSpPr>
          <p:nvPr/>
        </p:nvSpPr>
        <p:spPr>
          <a:xfrm>
            <a:off x="2880425" y="4942511"/>
            <a:ext cx="5760850" cy="1234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Ayuthaya" pitchFamily="2" charset="-34"/>
                <a:cs typeface="Ayuthaya" pitchFamily="2" charset="-34"/>
              </a:rPr>
              <a:t>Digital GLAM Spaces Conference</a:t>
            </a:r>
          </a:p>
          <a:p>
            <a:r>
              <a:rPr lang="en-US" sz="22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Ayuthaya" pitchFamily="2" charset="-34"/>
                <a:cs typeface="Ayuthaya" pitchFamily="2" charset="-34"/>
              </a:rPr>
              <a:t>November 10, 2021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A4676-160B-424B-8E3F-27F85A72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cs typeface="Calibri Light"/>
              </a:rPr>
              <a:t>The Observers Team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  <a:latin typeface="Trebuchet MS" panose="020B0703020202090204" pitchFamily="34" charset="0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E21FD31-1F63-A54D-8B0C-F9DAB4C896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29745" y="5285678"/>
            <a:ext cx="1572322" cy="15723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E425E64-12A3-C045-BF03-4811144E037B}"/>
              </a:ext>
            </a:extLst>
          </p:cNvPr>
          <p:cNvSpPr txBox="1"/>
          <p:nvPr/>
        </p:nvSpPr>
        <p:spPr>
          <a:xfrm>
            <a:off x="832622" y="1845162"/>
            <a:ext cx="80549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A group of representatives from each program area that convenes after each round of usability testing to debrief and identify observed usability issues.</a:t>
            </a:r>
          </a:p>
        </p:txBody>
      </p:sp>
    </p:spTree>
    <p:extLst>
      <p:ext uri="{BB962C8B-B14F-4D97-AF65-F5344CB8AC3E}">
        <p14:creationId xmlns:p14="http://schemas.microsoft.com/office/powerpoint/2010/main" val="3882567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EB05093-E1F6-D94E-85BB-61BC278B2185}"/>
              </a:ext>
            </a:extLst>
          </p:cNvPr>
          <p:cNvSpPr txBox="1"/>
          <p:nvPr/>
        </p:nvSpPr>
        <p:spPr>
          <a:xfrm>
            <a:off x="386573" y="6070132"/>
            <a:ext cx="68449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*Site design created by </a:t>
            </a:r>
            <a:r>
              <a:rPr lang="en-US" sz="1600" dirty="0">
                <a:solidFill>
                  <a:schemeClr val="accent5"/>
                </a:solidFill>
                <a:latin typeface="Trebuchet MS" panose="020B070302020209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ondesign</a:t>
            </a:r>
            <a:r>
              <a:rPr lang="en-US" sz="1600" dirty="0">
                <a:solidFill>
                  <a:schemeClr val="accent5"/>
                </a:solidFill>
                <a:latin typeface="Trebuchet MS" panose="020B0703020202090204" pitchFamily="34" charset="0"/>
              </a:rPr>
              <a:t> </a:t>
            </a:r>
            <a:r>
              <a:rPr lang="en-US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using </a:t>
            </a:r>
            <a:r>
              <a:rPr lang="en-US" sz="16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InVision</a:t>
            </a:r>
            <a:r>
              <a:rPr lang="en-US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.</a:t>
            </a:r>
            <a:endParaRPr lang="en-US" sz="1600" dirty="0">
              <a:solidFill>
                <a:schemeClr val="accent5"/>
              </a:solidFill>
              <a:latin typeface="Trebuchet MS" panose="020B0703020202090204" pitchFamily="34" charset="0"/>
            </a:endParaRPr>
          </a:p>
        </p:txBody>
      </p:sp>
      <p:pic>
        <p:nvPicPr>
          <p:cNvPr id="22" name="Picture 21" descr="Black and white wireframe of a site page showing the details about Nelson A. Rockefeller gubernatorial records and three expanding accordions showing the nested content of that collection. A few buttons and links are blue indicating that they are interactive.">
            <a:extLst>
              <a:ext uri="{FF2B5EF4-FFF2-40B4-BE49-F238E27FC236}">
                <a16:creationId xmlns:a16="http://schemas.microsoft.com/office/drawing/2014/main" id="{0965B070-DE88-A942-A62E-D34A18D081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96" r="2249"/>
          <a:stretch/>
        </p:blipFill>
        <p:spPr>
          <a:xfrm>
            <a:off x="8153400" y="2079062"/>
            <a:ext cx="3553968" cy="2978601"/>
          </a:xfrm>
          <a:prstGeom prst="rect">
            <a:avLst/>
          </a:prstGeom>
        </p:spPr>
      </p:pic>
      <p:pic>
        <p:nvPicPr>
          <p:cNvPr id="20" name="Picture 19" descr="Black and white wireframe of the site search results page showing a search bar and cards representing results. A few buttons and links are blue indicating that they are interactive.">
            <a:extLst>
              <a:ext uri="{FF2B5EF4-FFF2-40B4-BE49-F238E27FC236}">
                <a16:creationId xmlns:a16="http://schemas.microsoft.com/office/drawing/2014/main" id="{328CF645-5657-2A49-BA19-AE147670E5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2788" y="1893312"/>
            <a:ext cx="3526424" cy="3350102"/>
          </a:xfrm>
          <a:prstGeom prst="rect">
            <a:avLst/>
          </a:prstGeom>
        </p:spPr>
      </p:pic>
      <p:pic>
        <p:nvPicPr>
          <p:cNvPr id="21" name="Content Placeholder 3" descr="Black and white wireframe of the site homepage showing a search bar and featured rail. A few buttons and links are blue indicating that they are interactive.">
            <a:extLst>
              <a:ext uri="{FF2B5EF4-FFF2-40B4-BE49-F238E27FC236}">
                <a16:creationId xmlns:a16="http://schemas.microsoft.com/office/drawing/2014/main" id="{746C94C4-7BB9-8A43-8AA3-09833A4BD9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481946" y="1984676"/>
            <a:ext cx="3529109" cy="31673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462D0-735C-F540-89F1-50E1EC3A0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Clickable wireframes for early testing</a:t>
            </a:r>
          </a:p>
        </p:txBody>
      </p:sp>
    </p:spTree>
    <p:extLst>
      <p:ext uri="{BB962C8B-B14F-4D97-AF65-F5344CB8AC3E}">
        <p14:creationId xmlns:p14="http://schemas.microsoft.com/office/powerpoint/2010/main" val="547542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A546F-C28A-C548-97D5-FFA652A50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Coordinating coding with testing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AA4774-908B-3447-8893-941F9DA836ED}"/>
              </a:ext>
            </a:extLst>
          </p:cNvPr>
          <p:cNvSpPr txBox="1"/>
          <p:nvPr/>
        </p:nvSpPr>
        <p:spPr>
          <a:xfrm>
            <a:off x="832622" y="1845162"/>
            <a:ext cx="80549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We built pages and features that we could start testing right away while continuing to build other areas of the site.</a:t>
            </a:r>
          </a:p>
        </p:txBody>
      </p:sp>
    </p:spTree>
    <p:extLst>
      <p:ext uri="{BB962C8B-B14F-4D97-AF65-F5344CB8AC3E}">
        <p14:creationId xmlns:p14="http://schemas.microsoft.com/office/powerpoint/2010/main" val="1406604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BD18F-76EF-421A-BC7E-F11629746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cs typeface="Calibri Light"/>
              </a:rPr>
              <a:t>Usability testing process: early, often, and iterative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5E026B-E4D8-7F4B-AD09-5E6DE196C9FE}"/>
              </a:ext>
            </a:extLst>
          </p:cNvPr>
          <p:cNvSpPr/>
          <p:nvPr/>
        </p:nvSpPr>
        <p:spPr>
          <a:xfrm>
            <a:off x="838200" y="2302363"/>
            <a:ext cx="9989634" cy="2554545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Build portion of site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Test site with three participants (and one pilot test)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Debrief with the Observer’s Team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Debrief with the developer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Make changes to site based on results, involving designers as necessary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Report results to Reference Team stakeholder group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Repeat!</a:t>
            </a:r>
          </a:p>
        </p:txBody>
      </p:sp>
    </p:spTree>
    <p:extLst>
      <p:ext uri="{BB962C8B-B14F-4D97-AF65-F5344CB8AC3E}">
        <p14:creationId xmlns:p14="http://schemas.microsoft.com/office/powerpoint/2010/main" val="2957383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8EBA8-C58B-4408-9A4E-A9C2CA2C0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cs typeface="Calibri Light"/>
              </a:rPr>
              <a:t>Lessons learned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6E402-C044-4CD7-BBEC-CE2DE2A2A2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Design mockups provided important early feedback from users.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Test with real data/content in the site as soon as possible.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Do not blur lines between staff users and non-staff users.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Accessibility is part of usability, not just a set of technical requirements.</a:t>
            </a:r>
          </a:p>
          <a:p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2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C9F01-319C-C944-8450-5C6B375FC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Early, Often, Iterative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91C4C-FE40-2049-ADE6-BE7051E10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  <a:latin typeface="Trebuchet MS" panose="020B0703020202090204" pitchFamily="34" charset="0"/>
              </a:rPr>
              <a:t>Early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 = get user input before starting to design</a:t>
            </a:r>
            <a:r>
              <a:rPr lang="en-US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/build,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and test early design concepts with users.</a:t>
            </a:r>
          </a:p>
          <a:p>
            <a:r>
              <a:rPr lang="en-US" dirty="0">
                <a:solidFill>
                  <a:schemeClr val="accent4"/>
                </a:solidFill>
                <a:latin typeface="Trebuchet MS" panose="020B0703020202090204" pitchFamily="34" charset="0"/>
              </a:rPr>
              <a:t>Often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 = conduct lightweight, short rounds of testing parallel to development </a:t>
            </a:r>
          </a:p>
          <a:p>
            <a:r>
              <a:rPr lang="en-US" dirty="0">
                <a:solidFill>
                  <a:schemeClr val="accent4"/>
                </a:solidFill>
                <a:latin typeface="Trebuchet MS" panose="020B0703020202090204" pitchFamily="34" charset="0"/>
              </a:rPr>
              <a:t>Iterative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 = keep moving around the cycle of researching, designing, and building.</a:t>
            </a:r>
          </a:p>
        </p:txBody>
      </p:sp>
    </p:spTree>
    <p:extLst>
      <p:ext uri="{BB962C8B-B14F-4D97-AF65-F5344CB8AC3E}">
        <p14:creationId xmlns:p14="http://schemas.microsoft.com/office/powerpoint/2010/main" val="2202032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8EBA8-C58B-4408-9A4E-A9C2CA2C0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cs typeface="Calibri Light"/>
              </a:rPr>
              <a:t>Final thoughts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6E402-C044-4CD7-BBEC-CE2DE2A2A2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Involving colleagues in UX research served to… </a:t>
            </a:r>
          </a:p>
          <a:p>
            <a:r>
              <a:rPr lang="en-US" dirty="0">
                <a:solidFill>
                  <a:schemeClr val="accent4"/>
                </a:solidFill>
              </a:rPr>
              <a:t>Demonstrate the value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of testing with users</a:t>
            </a:r>
          </a:p>
          <a:p>
            <a:r>
              <a:rPr lang="en-US" dirty="0">
                <a:solidFill>
                  <a:schemeClr val="accent4"/>
                </a:solidFill>
              </a:rPr>
              <a:t>Distribute knowledge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about UX work across the organization</a:t>
            </a:r>
          </a:p>
          <a:p>
            <a:r>
              <a:rPr lang="en-US" dirty="0">
                <a:solidFill>
                  <a:schemeClr val="accent4"/>
                </a:solidFill>
              </a:rPr>
              <a:t>Break down barriers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to engaging with tech development processes</a:t>
            </a:r>
          </a:p>
          <a:p>
            <a:r>
              <a:rPr lang="en-US" dirty="0">
                <a:solidFill>
                  <a:schemeClr val="accent4"/>
                </a:solidFill>
              </a:rPr>
              <a:t>Improve the usability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and sustainability of our systems</a:t>
            </a:r>
          </a:p>
        </p:txBody>
      </p:sp>
    </p:spTree>
    <p:extLst>
      <p:ext uri="{BB962C8B-B14F-4D97-AF65-F5344CB8AC3E}">
        <p14:creationId xmlns:p14="http://schemas.microsoft.com/office/powerpoint/2010/main" val="3958969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669" y="1097339"/>
            <a:ext cx="10011831" cy="2623885"/>
          </a:xfrm>
        </p:spPr>
        <p:txBody>
          <a:bodyPr anchor="ctr">
            <a:normAutofit/>
          </a:bodyPr>
          <a:lstStyle/>
          <a:p>
            <a:r>
              <a:rPr lang="en-US" sz="6600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26159" y="4843002"/>
            <a:ext cx="5760850" cy="123434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Ayuthaya" pitchFamily="2" charset="-34"/>
                <a:cs typeface="Ayuthaya" pitchFamily="2" charset="-34"/>
              </a:rPr>
              <a:t>Twitter: @</a:t>
            </a:r>
            <a:r>
              <a:rPr lang="en-US" sz="20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Ayuthaya" pitchFamily="2" charset="-34"/>
                <a:cs typeface="Ayuthaya" pitchFamily="2" charset="-34"/>
              </a:rPr>
              <a:t>HaSistrunk</a:t>
            </a:r>
            <a:endParaRPr lang="en-US" sz="2000" dirty="0">
              <a:solidFill>
                <a:schemeClr val="accent4">
                  <a:lumMod val="20000"/>
                  <a:lumOff val="80000"/>
                </a:schemeClr>
              </a:solidFill>
              <a:latin typeface="Trebuchet MS" panose="020B0703020202090204" pitchFamily="34" charset="0"/>
              <a:ea typeface="Ayuthaya" pitchFamily="2" charset="-34"/>
              <a:cs typeface="Ayuthaya" pitchFamily="2" charset="-34"/>
            </a:endParaRPr>
          </a:p>
          <a:p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Ayuthaya" pitchFamily="2" charset="-34"/>
                <a:cs typeface="Ayuthaya" pitchFamily="2" charset="-34"/>
              </a:rPr>
              <a:t>Email: </a:t>
            </a:r>
            <a:r>
              <a:rPr lang="en-US" sz="20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ea typeface="Ayuthaya" pitchFamily="2" charset="-34"/>
                <a:cs typeface="Ayuthaya" pitchFamily="2" charset="-34"/>
              </a:rPr>
              <a:t>hsistrunk@rockarch.org</a:t>
            </a:r>
            <a:endParaRPr lang="en-US" sz="2000" dirty="0">
              <a:solidFill>
                <a:schemeClr val="accent4">
                  <a:lumMod val="20000"/>
                  <a:lumOff val="80000"/>
                </a:schemeClr>
              </a:solidFill>
              <a:latin typeface="Trebuchet MS" panose="020B0703020202090204" pitchFamily="34" charset="0"/>
              <a:ea typeface="Ayuthaya" pitchFamily="2" charset="-34"/>
              <a:cs typeface="Ayuthaya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5914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9997B-4EB1-7F4B-84C4-00EF19791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749DC-A09F-274D-955F-90B2121E8E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Rockefeller Archive Center Personas</a:t>
            </a:r>
            <a:endParaRPr lang="en-US" dirty="0">
              <a:solidFill>
                <a:schemeClr val="accent5"/>
              </a:solidFill>
            </a:endParaRPr>
          </a:p>
          <a:p>
            <a:r>
              <a:rPr lang="en-US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DIMES open source code</a:t>
            </a:r>
            <a:endParaRPr lang="en-US" dirty="0">
              <a:solidFill>
                <a:schemeClr val="accent5"/>
              </a:solidFill>
            </a:endParaRPr>
          </a:p>
          <a:p>
            <a:r>
              <a:rPr lang="en-US" dirty="0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Bits and Bytes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, the Rockefeller Archive Center blog</a:t>
            </a:r>
          </a:p>
          <a:p>
            <a:r>
              <a:rPr lang="en-US" i="1" dirty="0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Rocket Surgery Made Easy</a:t>
            </a:r>
            <a:r>
              <a:rPr lang="en-US" i="1" dirty="0">
                <a:solidFill>
                  <a:schemeClr val="accent5"/>
                </a:solidFill>
              </a:rPr>
              <a:t>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by Steve Krug</a:t>
            </a:r>
          </a:p>
          <a:p>
            <a:r>
              <a:rPr lang="en-US" dirty="0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More about service blueprints 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from Nielsen Norman Group</a:t>
            </a:r>
          </a:p>
        </p:txBody>
      </p:sp>
    </p:spTree>
    <p:extLst>
      <p:ext uri="{BB962C8B-B14F-4D97-AF65-F5344CB8AC3E}">
        <p14:creationId xmlns:p14="http://schemas.microsoft.com/office/powerpoint/2010/main" val="38374605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BAD5F-75EE-8146-88D9-BA4CAEA52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2EF0-7D8E-0540-8B80-C2332FAA9C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DIMES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, as part of the broader </a:t>
            </a:r>
            <a:r>
              <a:rPr lang="en-US" sz="2000" dirty="0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Project Electron 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initiative, was a collaborative effort of the entire </a:t>
            </a:r>
            <a:r>
              <a:rPr lang="en-US" sz="2000" dirty="0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Rockefeller Archive Center 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staff with leadership from President Jack Meyers and Director of Archives Robert Clark. I thank my colleagues who have contributed their labor, knowledge, and innovative ideas over many years.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contributors whose work was specifically described in this case study include the Digital Strategies Program members Bonnie Gordon, Patrick Galligan, and Assistant Director Hillel Arnold; the usability testing Observers Team including Amy Fitch, Reuben Slater, Rachel </a:t>
            </a:r>
            <a:r>
              <a:rPr lang="en-US" sz="2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Wimpee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, and Liesel </a:t>
            </a:r>
            <a:r>
              <a:rPr lang="en-US" sz="2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Vink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; and service blueprint collaborators </a:t>
            </a:r>
            <a:r>
              <a:rPr lang="en-US" sz="2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Kanisha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Greaves and Brian </a:t>
            </a:r>
            <a:r>
              <a:rPr lang="en-US" sz="2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Andreycak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. Thanks to </a:t>
            </a:r>
            <a:r>
              <a:rPr lang="en-US" sz="2000" dirty="0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ondesign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for their website design work.</a:t>
            </a:r>
          </a:p>
        </p:txBody>
      </p:sp>
    </p:spTree>
    <p:extLst>
      <p:ext uri="{BB962C8B-B14F-4D97-AF65-F5344CB8AC3E}">
        <p14:creationId xmlns:p14="http://schemas.microsoft.com/office/powerpoint/2010/main" val="926285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07E6B-B981-4673-84AC-E5C17AA6D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9" y="1111086"/>
            <a:ext cx="10011831" cy="262388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000" kern="1200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My context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2B2103-B436-ED4E-A550-63BAA89AE6A0}"/>
              </a:ext>
            </a:extLst>
          </p:cNvPr>
          <p:cNvSpPr txBox="1"/>
          <p:nvPr/>
        </p:nvSpPr>
        <p:spPr>
          <a:xfrm>
            <a:off x="1206190" y="3685698"/>
            <a:ext cx="894142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Archival repository and research center with no dedicated UX team.</a:t>
            </a:r>
          </a:p>
          <a:p>
            <a:endParaRPr lang="en-US" sz="2800" dirty="0">
              <a:solidFill>
                <a:schemeClr val="accent4">
                  <a:lumMod val="20000"/>
                  <a:lumOff val="80000"/>
                </a:schemeClr>
              </a:solidFill>
              <a:latin typeface="Trebuchet MS" panose="020B0703020202090204" pitchFamily="34" charset="0"/>
            </a:endParaRPr>
          </a:p>
          <a:p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Working to distribute UX knowledge and expertise across the organization.</a:t>
            </a:r>
          </a:p>
        </p:txBody>
      </p:sp>
    </p:spTree>
    <p:extLst>
      <p:ext uri="{BB962C8B-B14F-4D97-AF65-F5344CB8AC3E}">
        <p14:creationId xmlns:p14="http://schemas.microsoft.com/office/powerpoint/2010/main" val="4050230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79A12-2524-4312-8490-828F3FAE8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9" y="1031353"/>
            <a:ext cx="7736255" cy="318113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000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What did we build?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643E62-2C6B-C049-822E-7AC04D949E12}"/>
              </a:ext>
            </a:extLst>
          </p:cNvPr>
          <p:cNvSpPr txBox="1"/>
          <p:nvPr/>
        </p:nvSpPr>
        <p:spPr>
          <a:xfrm>
            <a:off x="1206189" y="3685698"/>
            <a:ext cx="84396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DIMES (</a:t>
            </a:r>
            <a:r>
              <a:rPr lang="en-US" sz="28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d</a:t>
            </a:r>
            <a:r>
              <a:rPr lang="en-US" sz="2800" dirty="0" err="1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Trebuchet MS" panose="020B0703020202090204" pitchFamily="34" charset="0"/>
              </a:rPr>
              <a:t>imes.rockarch.org</a:t>
            </a:r>
            <a:r>
              <a:rPr lang="en-US" sz="280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Trebuchet MS" panose="020B0703020202090204" pitchFamily="34" charset="0"/>
              </a:rPr>
              <a:t>), a site for archival discovery and delivery.</a:t>
            </a:r>
            <a:endParaRPr lang="en-US" sz="2800" dirty="0">
              <a:solidFill>
                <a:schemeClr val="accent4">
                  <a:lumMod val="20000"/>
                  <a:lumOff val="80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586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 website homepage of DIMES showing a dark blue header with the site name and menu items that read &quot;Sign into RACcess&quot; and &quot;My List&quot;. The main page has the Rockefeller Achive Center logo with text next to it that reads &quot;Search our collections. Discover people and organizations. Access digital content.&quot; There is a large search bar below with a filter button to &quot;show results with digital matches and a dropdown that has currently selected &quot;All Types&quot;.">
            <a:extLst>
              <a:ext uri="{FF2B5EF4-FFF2-40B4-BE49-F238E27FC236}">
                <a16:creationId xmlns:a16="http://schemas.microsoft.com/office/drawing/2014/main" id="{DBF6F307-B42B-6E4C-B733-EB9A15C46C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6" r="892" b="-1"/>
          <a:stretch/>
        </p:blipFill>
        <p:spPr>
          <a:xfrm>
            <a:off x="1657824" y="1549514"/>
            <a:ext cx="8467483" cy="476207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B6782DE-7EB2-864F-9939-1683F0306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3951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cs typeface="Calibri Light"/>
              </a:rPr>
              <a:t>DIMES website homepage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805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BFF47-296C-4D8F-90B4-004D5B2AA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71" y="3852076"/>
            <a:ext cx="3862892" cy="109949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Iterative Design Process</a:t>
            </a:r>
          </a:p>
        </p:txBody>
      </p:sp>
      <p:grpSp>
        <p:nvGrpSpPr>
          <p:cNvPr id="80" name="Group 79" descr="Circles labeled as research, design, and build with directional arrows between them showing a circular cycle. Additional smaller research circles outside of the cycle are connected to the main research circle, connected by multuple arrows.">
            <a:extLst>
              <a:ext uri="{FF2B5EF4-FFF2-40B4-BE49-F238E27FC236}">
                <a16:creationId xmlns:a16="http://schemas.microsoft.com/office/drawing/2014/main" id="{78C5A8B7-03E0-BD4B-869A-77F1B4AB1A63}"/>
              </a:ext>
            </a:extLst>
          </p:cNvPr>
          <p:cNvGrpSpPr/>
          <p:nvPr/>
        </p:nvGrpSpPr>
        <p:grpSpPr>
          <a:xfrm>
            <a:off x="1640162" y="314914"/>
            <a:ext cx="10244466" cy="5939166"/>
            <a:chOff x="1640162" y="314914"/>
            <a:chExt cx="10244466" cy="5939166"/>
          </a:xfrm>
        </p:grpSpPr>
        <p:graphicFrame>
          <p:nvGraphicFramePr>
            <p:cNvPr id="8" name="Diagram 7">
              <a:extLst>
                <a:ext uri="{FF2B5EF4-FFF2-40B4-BE49-F238E27FC236}">
                  <a16:creationId xmlns:a16="http://schemas.microsoft.com/office/drawing/2014/main" id="{FE0B6C0E-76E2-B54E-BC32-702D47CA6E2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31102253"/>
                </p:ext>
              </p:extLst>
            </p:nvPr>
          </p:nvGraphicFramePr>
          <p:xfrm>
            <a:off x="3756628" y="835413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7484AC0-FADA-304F-8307-9296C8AC0407}"/>
                </a:ext>
              </a:extLst>
            </p:cNvPr>
            <p:cNvGrpSpPr/>
            <p:nvPr/>
          </p:nvGrpSpPr>
          <p:grpSpPr>
            <a:xfrm>
              <a:off x="2124647" y="1560006"/>
              <a:ext cx="1135220" cy="1135220"/>
              <a:chOff x="2887265" y="808"/>
              <a:chExt cx="2353468" cy="2353468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0678FCC-0058-AE4E-9C1F-D73DDD296125}"/>
                  </a:ext>
                </a:extLst>
              </p:cNvPr>
              <p:cNvSpPr/>
              <p:nvPr/>
            </p:nvSpPr>
            <p:spPr>
              <a:xfrm>
                <a:off x="2887265" y="808"/>
                <a:ext cx="2353468" cy="235346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1" name="Oval 4">
                <a:extLst>
                  <a:ext uri="{FF2B5EF4-FFF2-40B4-BE49-F238E27FC236}">
                    <a16:creationId xmlns:a16="http://schemas.microsoft.com/office/drawing/2014/main" id="{CBEF9B0D-7EC8-A744-A656-C6D04A9A720B}"/>
                  </a:ext>
                </a:extLst>
              </p:cNvPr>
              <p:cNvSpPr txBox="1"/>
              <p:nvPr/>
            </p:nvSpPr>
            <p:spPr>
              <a:xfrm>
                <a:off x="3231922" y="345465"/>
                <a:ext cx="1664154" cy="16641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1910" tIns="41910" rIns="41910" bIns="41910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kern="1200"/>
                  <a:t>Research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4917321-61CB-CB41-8B96-38AE4BD5026C}"/>
                </a:ext>
              </a:extLst>
            </p:cNvPr>
            <p:cNvGrpSpPr/>
            <p:nvPr/>
          </p:nvGrpSpPr>
          <p:grpSpPr>
            <a:xfrm>
              <a:off x="1640162" y="771211"/>
              <a:ext cx="1135220" cy="1135220"/>
              <a:chOff x="2887265" y="808"/>
              <a:chExt cx="2353468" cy="2353468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B5323C16-F4C4-A649-BF56-A96267A940B1}"/>
                  </a:ext>
                </a:extLst>
              </p:cNvPr>
              <p:cNvSpPr/>
              <p:nvPr/>
            </p:nvSpPr>
            <p:spPr>
              <a:xfrm>
                <a:off x="2887265" y="808"/>
                <a:ext cx="2353468" cy="235346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4" name="Oval 4">
                <a:extLst>
                  <a:ext uri="{FF2B5EF4-FFF2-40B4-BE49-F238E27FC236}">
                    <a16:creationId xmlns:a16="http://schemas.microsoft.com/office/drawing/2014/main" id="{0744A669-9B5C-A04F-BF61-78C094B87BC6}"/>
                  </a:ext>
                </a:extLst>
              </p:cNvPr>
              <p:cNvSpPr txBox="1"/>
              <p:nvPr/>
            </p:nvSpPr>
            <p:spPr>
              <a:xfrm>
                <a:off x="3231922" y="345465"/>
                <a:ext cx="1664154" cy="16641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1910" tIns="41910" rIns="41910" bIns="41910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kern="1200" dirty="0"/>
                  <a:t>Research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62D3370-B74A-2F4D-BDE9-04E0492A38FB}"/>
                </a:ext>
              </a:extLst>
            </p:cNvPr>
            <p:cNvGrpSpPr/>
            <p:nvPr/>
          </p:nvGrpSpPr>
          <p:grpSpPr>
            <a:xfrm>
              <a:off x="2455159" y="314914"/>
              <a:ext cx="1135220" cy="1135220"/>
              <a:chOff x="2887265" y="808"/>
              <a:chExt cx="2353468" cy="2353468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5320176-D100-C149-A060-0B4D454D73F1}"/>
                  </a:ext>
                </a:extLst>
              </p:cNvPr>
              <p:cNvSpPr/>
              <p:nvPr/>
            </p:nvSpPr>
            <p:spPr>
              <a:xfrm>
                <a:off x="2887265" y="808"/>
                <a:ext cx="2353468" cy="235346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7" name="Oval 4">
                <a:extLst>
                  <a:ext uri="{FF2B5EF4-FFF2-40B4-BE49-F238E27FC236}">
                    <a16:creationId xmlns:a16="http://schemas.microsoft.com/office/drawing/2014/main" id="{124DFA13-ADAB-FB49-AF1C-8C5744DDCECE}"/>
                  </a:ext>
                </a:extLst>
              </p:cNvPr>
              <p:cNvSpPr txBox="1"/>
              <p:nvPr/>
            </p:nvSpPr>
            <p:spPr>
              <a:xfrm>
                <a:off x="3231922" y="345465"/>
                <a:ext cx="1664154" cy="16641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1910" tIns="41910" rIns="41910" bIns="41910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kern="1200"/>
                  <a:t>Research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EFFE376-882A-6744-9EAD-927BD3B00131}"/>
                </a:ext>
              </a:extLst>
            </p:cNvPr>
            <p:cNvGrpSpPr/>
            <p:nvPr/>
          </p:nvGrpSpPr>
          <p:grpSpPr>
            <a:xfrm>
              <a:off x="3035044" y="1075521"/>
              <a:ext cx="1135220" cy="1135220"/>
              <a:chOff x="2887265" y="808"/>
              <a:chExt cx="2353468" cy="2353468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ED159BA5-1AA6-144E-A6D5-E98081CE041B}"/>
                  </a:ext>
                </a:extLst>
              </p:cNvPr>
              <p:cNvSpPr/>
              <p:nvPr/>
            </p:nvSpPr>
            <p:spPr>
              <a:xfrm>
                <a:off x="2887265" y="808"/>
                <a:ext cx="2353468" cy="235346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0" name="Oval 4">
                <a:extLst>
                  <a:ext uri="{FF2B5EF4-FFF2-40B4-BE49-F238E27FC236}">
                    <a16:creationId xmlns:a16="http://schemas.microsoft.com/office/drawing/2014/main" id="{18FF88B0-271C-F340-99CF-155C47118BF8}"/>
                  </a:ext>
                </a:extLst>
              </p:cNvPr>
              <p:cNvSpPr txBox="1"/>
              <p:nvPr/>
            </p:nvSpPr>
            <p:spPr>
              <a:xfrm>
                <a:off x="3231922" y="345465"/>
                <a:ext cx="1664154" cy="166415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1910" tIns="41910" rIns="41910" bIns="41910" numCol="1" spcCol="1270" anchor="ctr" anchorCtr="0">
                <a:noAutofit/>
              </a:bodyPr>
              <a:lstStyle/>
              <a:p>
                <a:pPr marL="0" lvl="0" indent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kern="1200"/>
                  <a:t>Research</a:t>
                </a:r>
              </a:p>
            </p:txBody>
          </p:sp>
        </p:grpSp>
        <p:cxnSp>
          <p:nvCxnSpPr>
            <p:cNvPr id="74" name="Curved Connector 73">
              <a:extLst>
                <a:ext uri="{FF2B5EF4-FFF2-40B4-BE49-F238E27FC236}">
                  <a16:creationId xmlns:a16="http://schemas.microsoft.com/office/drawing/2014/main" id="{8B06C23F-81F0-974D-B111-7465226F62CC}"/>
                </a:ext>
              </a:extLst>
            </p:cNvPr>
            <p:cNvCxnSpPr>
              <a:cxnSpLocks/>
            </p:cNvCxnSpPr>
            <p:nvPr/>
          </p:nvCxnSpPr>
          <p:spPr>
            <a:xfrm>
              <a:off x="4500776" y="771211"/>
              <a:ext cx="1703254" cy="470559"/>
            </a:xfrm>
            <a:prstGeom prst="curvedConnector3">
              <a:avLst/>
            </a:prstGeom>
            <a:ln w="117475">
              <a:solidFill>
                <a:schemeClr val="accent1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urved Connector 75">
              <a:extLst>
                <a:ext uri="{FF2B5EF4-FFF2-40B4-BE49-F238E27FC236}">
                  <a16:creationId xmlns:a16="http://schemas.microsoft.com/office/drawing/2014/main" id="{70C7E04E-91A1-DA4F-AD4B-D0BA0FCD5A64}"/>
                </a:ext>
              </a:extLst>
            </p:cNvPr>
            <p:cNvCxnSpPr>
              <a:cxnSpLocks/>
            </p:cNvCxnSpPr>
            <p:nvPr/>
          </p:nvCxnSpPr>
          <p:spPr>
            <a:xfrm>
              <a:off x="4447963" y="1214854"/>
              <a:ext cx="1703254" cy="470559"/>
            </a:xfrm>
            <a:prstGeom prst="curvedConnector3">
              <a:avLst/>
            </a:prstGeom>
            <a:ln w="117475">
              <a:solidFill>
                <a:schemeClr val="accent1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urved Connector 76">
              <a:extLst>
                <a:ext uri="{FF2B5EF4-FFF2-40B4-BE49-F238E27FC236}">
                  <a16:creationId xmlns:a16="http://schemas.microsoft.com/office/drawing/2014/main" id="{6CA4A612-33A8-4E42-BA6A-A4486CAC490A}"/>
                </a:ext>
              </a:extLst>
            </p:cNvPr>
            <p:cNvCxnSpPr>
              <a:cxnSpLocks/>
            </p:cNvCxnSpPr>
            <p:nvPr/>
          </p:nvCxnSpPr>
          <p:spPr>
            <a:xfrm>
              <a:off x="4432137" y="1726255"/>
              <a:ext cx="1703254" cy="470559"/>
            </a:xfrm>
            <a:prstGeom prst="curvedConnector3">
              <a:avLst/>
            </a:prstGeom>
            <a:ln w="117475">
              <a:solidFill>
                <a:schemeClr val="accent1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urved Connector 77">
              <a:extLst>
                <a:ext uri="{FF2B5EF4-FFF2-40B4-BE49-F238E27FC236}">
                  <a16:creationId xmlns:a16="http://schemas.microsoft.com/office/drawing/2014/main" id="{937FF184-FFE7-C749-B903-DEE11A63245C}"/>
                </a:ext>
              </a:extLst>
            </p:cNvPr>
            <p:cNvCxnSpPr>
              <a:cxnSpLocks/>
            </p:cNvCxnSpPr>
            <p:nvPr/>
          </p:nvCxnSpPr>
          <p:spPr>
            <a:xfrm>
              <a:off x="4264982" y="2203158"/>
              <a:ext cx="1703254" cy="470559"/>
            </a:xfrm>
            <a:prstGeom prst="curvedConnector3">
              <a:avLst/>
            </a:prstGeom>
            <a:ln w="117475">
              <a:solidFill>
                <a:schemeClr val="accent1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7939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8F29F6E-2190-8A43-84A2-C3DF418CE59F}"/>
              </a:ext>
            </a:extLst>
          </p:cNvPr>
          <p:cNvSpPr txBox="1"/>
          <p:nvPr/>
        </p:nvSpPr>
        <p:spPr>
          <a:xfrm>
            <a:off x="949709" y="4423127"/>
            <a:ext cx="9200909" cy="1015663"/>
          </a:xfrm>
          <a:prstGeom prst="rect">
            <a:avLst/>
          </a:prstGeom>
          <a:noFill/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  <a:latin typeface="Courier" pitchFamily="2" charset="0"/>
              </a:rPr>
              <a:t>As an archivist, I want to be able to search, browse and view digital files from my personal workstation so that I can assist researchers with reference questions.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4E416-FEC7-D240-A684-CBEE4B7FABCC}"/>
              </a:ext>
            </a:extLst>
          </p:cNvPr>
          <p:cNvSpPr txBox="1"/>
          <p:nvPr/>
        </p:nvSpPr>
        <p:spPr>
          <a:xfrm>
            <a:off x="949709" y="3252626"/>
            <a:ext cx="9200909" cy="707886"/>
          </a:xfrm>
          <a:prstGeom prst="rect">
            <a:avLst/>
          </a:prstGeom>
          <a:noFill/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  <a:latin typeface="Courier" pitchFamily="2" charset="0"/>
              </a:rPr>
              <a:t>As a records manager, I want to ensure equitable access to my organization's records.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587253-1856-4F44-95A9-F6BE7F200BE8}"/>
              </a:ext>
            </a:extLst>
          </p:cNvPr>
          <p:cNvSpPr txBox="1"/>
          <p:nvPr/>
        </p:nvSpPr>
        <p:spPr>
          <a:xfrm>
            <a:off x="949710" y="2390700"/>
            <a:ext cx="9200909" cy="400110"/>
          </a:xfrm>
          <a:prstGeom prst="rect">
            <a:avLst/>
          </a:prstGeom>
          <a:noFill/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i="0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Courier" pitchFamily="2" charset="0"/>
              </a:rPr>
              <a:t>As a researcher, I want access to digital content online.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AFA1F2-FC6B-C74C-9FE6-DD56B8E72274}"/>
              </a:ext>
            </a:extLst>
          </p:cNvPr>
          <p:cNvSpPr txBox="1"/>
          <p:nvPr/>
        </p:nvSpPr>
        <p:spPr>
          <a:xfrm>
            <a:off x="838199" y="1773044"/>
            <a:ext cx="2401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Example user stories: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0CEA1D-DA2E-48D1-9835-DBA357CEB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cs typeface="Calibri Light"/>
              </a:rPr>
              <a:t>Persona development with user stories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725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 descr="Three user personas including names, pictures, and sections of content: background, goals and motivations, needs, pain points, and current devices, apps and IT use. The section text is too small to read, but represent example outcomes of creating personas.">
            <a:extLst>
              <a:ext uri="{FF2B5EF4-FFF2-40B4-BE49-F238E27FC236}">
                <a16:creationId xmlns:a16="http://schemas.microsoft.com/office/drawing/2014/main" id="{D7FF7EBB-B9E1-D34A-A86A-AD9AD0B47ED1}"/>
              </a:ext>
            </a:extLst>
          </p:cNvPr>
          <p:cNvGrpSpPr/>
          <p:nvPr/>
        </p:nvGrpSpPr>
        <p:grpSpPr>
          <a:xfrm>
            <a:off x="1583473" y="1831313"/>
            <a:ext cx="9016265" cy="4463126"/>
            <a:chOff x="1583473" y="1831313"/>
            <a:chExt cx="9016265" cy="4463126"/>
          </a:xfrm>
        </p:grpSpPr>
        <p:pic>
          <p:nvPicPr>
            <p:cNvPr id="3" name="Picture 2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A4723354-BD39-FB4F-A70D-598BFEEDC6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14551" y="1831315"/>
              <a:ext cx="2885187" cy="4463124"/>
            </a:xfrm>
            <a:prstGeom prst="rect">
              <a:avLst/>
            </a:prstGeom>
          </p:spPr>
        </p:pic>
        <p:pic>
          <p:nvPicPr>
            <p:cNvPr id="8" name="Picture 7" descr="Text&#10;&#10;Description automatically generated">
              <a:extLst>
                <a:ext uri="{FF2B5EF4-FFF2-40B4-BE49-F238E27FC236}">
                  <a16:creationId xmlns:a16="http://schemas.microsoft.com/office/drawing/2014/main" id="{250326DB-8DFB-4545-9E7C-2290A9DA1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277" y="1831313"/>
              <a:ext cx="3088998" cy="4463125"/>
            </a:xfrm>
            <a:prstGeom prst="rect">
              <a:avLst/>
            </a:prstGeom>
          </p:spPr>
        </p:pic>
        <p:pic>
          <p:nvPicPr>
            <p:cNvPr id="10" name="Picture 9" descr="Text&#10;&#10;Description automatically generated">
              <a:extLst>
                <a:ext uri="{FF2B5EF4-FFF2-40B4-BE49-F238E27FC236}">
                  <a16:creationId xmlns:a16="http://schemas.microsoft.com/office/drawing/2014/main" id="{31B27FAE-AA89-7945-A5FC-08AD537E57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-1" b="-2449"/>
            <a:stretch/>
          </p:blipFill>
          <p:spPr>
            <a:xfrm>
              <a:off x="1583473" y="1831315"/>
              <a:ext cx="2936140" cy="446312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60CEA1D-DA2E-48D1-9835-DBA357CEB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rPr>
              <a:t>Persona review and revision</a:t>
            </a:r>
          </a:p>
        </p:txBody>
      </p:sp>
    </p:spTree>
    <p:extLst>
      <p:ext uri="{BB962C8B-B14F-4D97-AF65-F5344CB8AC3E}">
        <p14:creationId xmlns:p14="http://schemas.microsoft.com/office/powerpoint/2010/main" val="709858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8F526-B984-4559-AB7C-74BC84760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7541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cs typeface="Calibri Light"/>
              </a:rPr>
              <a:t>Service blueprints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  <a:latin typeface="Trebuchet MS" panose="020B0703020202090204" pitchFamily="34" charset="0"/>
            </a:endParaRPr>
          </a:p>
        </p:txBody>
      </p:sp>
      <p:pic>
        <p:nvPicPr>
          <p:cNvPr id="7" name="Picture 6" descr="A large and complex service blueprint with the heading &quot;current reading room retrieval processes.&quot; Specifics are too small to read, but there are squares connected by arrows in  horizontal rows labeled as evidence, user actions, onstage actions, backstage actions, and supporting processes.">
            <a:extLst>
              <a:ext uri="{FF2B5EF4-FFF2-40B4-BE49-F238E27FC236}">
                <a16:creationId xmlns:a16="http://schemas.microsoft.com/office/drawing/2014/main" id="{43AF6B83-5364-B148-B32C-6BB4E47E47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046"/>
          <a:stretch/>
        </p:blipFill>
        <p:spPr>
          <a:xfrm>
            <a:off x="762000" y="1676083"/>
            <a:ext cx="10668000" cy="434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5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C9442EE8-DA29-4284-9217-B456F8E83D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938B951-7EFC-40A2-B198-E73D39DFB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2E4506E-6A0E-49A0-BC31-8CADBFF3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EED4D51-65BF-4AEE-B596-7CB61A70B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C9F6169-DA1E-48DC-A1FC-F08AB33E9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799"/>
            <a:ext cx="11090274" cy="675441"/>
          </a:xfrm>
        </p:spPr>
        <p:txBody>
          <a:bodyPr vert="horz" wrap="square" lIns="91440" tIns="45720" rIns="91440" bIns="45720" rtlCol="0" anchor="t">
            <a:noAutofit/>
          </a:bodyPr>
          <a:lstStyle/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  <a:cs typeface="Calibri Light"/>
              </a:rPr>
              <a:t>Conceptual site mapping activity</a:t>
            </a:r>
            <a:endParaRPr lang="en-US" kern="1200" dirty="0">
              <a:solidFill>
                <a:schemeClr val="tx1"/>
              </a:solidFill>
            </a:endParaRPr>
          </a:p>
        </p:txBody>
      </p:sp>
      <p:grpSp>
        <p:nvGrpSpPr>
          <p:cNvPr id="14" name="Group 13" descr="Four conceptual site maps showing index cards labeled with website page titles taped to a white board. Lines with arrows and notes are drawn to connect the cards. ">
            <a:extLst>
              <a:ext uri="{FF2B5EF4-FFF2-40B4-BE49-F238E27FC236}">
                <a16:creationId xmlns:a16="http://schemas.microsoft.com/office/drawing/2014/main" id="{5C65D69C-B8CD-C242-8D9B-A5C1817D4189}"/>
              </a:ext>
            </a:extLst>
          </p:cNvPr>
          <p:cNvGrpSpPr/>
          <p:nvPr/>
        </p:nvGrpSpPr>
        <p:grpSpPr>
          <a:xfrm>
            <a:off x="550863" y="2133181"/>
            <a:ext cx="10867986" cy="4174020"/>
            <a:chOff x="550863" y="2133181"/>
            <a:chExt cx="10867986" cy="4174020"/>
          </a:xfrm>
        </p:grpSpPr>
        <p:grpSp>
          <p:nvGrpSpPr>
            <p:cNvPr id="11" name="Group 10" descr="Four conceptual site maps showing index cards labeled with website page titles taped to a white board. Lines with arrows and notes are drawn to connect the cards. ">
              <a:extLst>
                <a:ext uri="{FF2B5EF4-FFF2-40B4-BE49-F238E27FC236}">
                  <a16:creationId xmlns:a16="http://schemas.microsoft.com/office/drawing/2014/main" id="{02FB6EE5-6978-6644-80B8-99F6C9615BD8}"/>
                </a:ext>
              </a:extLst>
            </p:cNvPr>
            <p:cNvGrpSpPr/>
            <p:nvPr/>
          </p:nvGrpSpPr>
          <p:grpSpPr>
            <a:xfrm>
              <a:off x="550863" y="2133598"/>
              <a:ext cx="7558089" cy="4173603"/>
              <a:chOff x="550863" y="2133598"/>
              <a:chExt cx="7558089" cy="417360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E5B7503-1F24-9549-A226-03A3AC332E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158" r="10549"/>
              <a:stretch/>
            </p:blipFill>
            <p:spPr>
              <a:xfrm>
                <a:off x="550863" y="2133601"/>
                <a:ext cx="3689045" cy="4173600"/>
              </a:xfrm>
              <a:prstGeom prst="rect">
                <a:avLst/>
              </a:prstGeom>
              <a:effectLst>
                <a:outerShdw blurRad="508000" dist="101600" dir="5400000" algn="tl" rotWithShape="0">
                  <a:prstClr val="black">
                    <a:alpha val="10000"/>
                  </a:prstClr>
                </a:outerShdw>
              </a:effectLst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E441DAA-10C0-A540-B238-2CC42DD8A2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60" r="13733" b="-2"/>
              <a:stretch/>
            </p:blipFill>
            <p:spPr>
              <a:xfrm>
                <a:off x="4419907" y="2133598"/>
                <a:ext cx="3689045" cy="4172780"/>
              </a:xfrm>
              <a:prstGeom prst="rect">
                <a:avLst/>
              </a:prstGeom>
            </p:spPr>
          </p:pic>
        </p:grpSp>
        <p:pic>
          <p:nvPicPr>
            <p:cNvPr id="13" name="Picture 12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3BCBE761-6B34-CB4F-9BA9-C0FD8D10D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767301" y="2654831"/>
              <a:ext cx="4173197" cy="3129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8999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1254</TotalTime>
  <Words>614</Words>
  <Application>Microsoft Macintosh PowerPoint</Application>
  <PresentationFormat>Widescreen</PresentationFormat>
  <Paragraphs>85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Courier</vt:lpstr>
      <vt:lpstr>Trebuchet MS</vt:lpstr>
      <vt:lpstr>Office Theme</vt:lpstr>
      <vt:lpstr>Early, Often, and Iterative: A UX Research Strategy</vt:lpstr>
      <vt:lpstr>My context</vt:lpstr>
      <vt:lpstr>What did we build?</vt:lpstr>
      <vt:lpstr>DIMES website homepage</vt:lpstr>
      <vt:lpstr>Iterative Design Process</vt:lpstr>
      <vt:lpstr>Persona development with user stories</vt:lpstr>
      <vt:lpstr>Persona review and revision</vt:lpstr>
      <vt:lpstr>Service blueprints</vt:lpstr>
      <vt:lpstr>Conceptual site mapping activity</vt:lpstr>
      <vt:lpstr>The Observers Team</vt:lpstr>
      <vt:lpstr>Clickable wireframes for early testing</vt:lpstr>
      <vt:lpstr>Coordinating coding with testing</vt:lpstr>
      <vt:lpstr>Usability testing process: early, often, and iterative</vt:lpstr>
      <vt:lpstr>Lessons learned</vt:lpstr>
      <vt:lpstr>Early, Often, Iterative</vt:lpstr>
      <vt:lpstr>Final thoughts</vt:lpstr>
      <vt:lpstr>Thank you!</vt:lpstr>
      <vt:lpstr>Resources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Sistrunk, Hannah</cp:lastModifiedBy>
  <cp:revision>80</cp:revision>
  <cp:lastPrinted>2021-12-02T14:16:51Z</cp:lastPrinted>
  <dcterms:created xsi:type="dcterms:W3CDTF">2021-11-08T01:42:04Z</dcterms:created>
  <dcterms:modified xsi:type="dcterms:W3CDTF">2021-12-02T14:31:11Z</dcterms:modified>
</cp:coreProperties>
</file>