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6715125" cy="9239250"/>
  <p:defaultTextStyle>
    <a:defPPr>
      <a:defRPr lang="en-US"/>
    </a:defPPr>
    <a:lvl1pPr algn="ctr" rtl="0" fontAlgn="base">
      <a:spcBef>
        <a:spcPct val="0"/>
      </a:spcBef>
      <a:spcAft>
        <a:spcPct val="0"/>
      </a:spcAft>
      <a:defRPr sz="8600" kern="1200">
        <a:solidFill>
          <a:schemeClr val="tx1"/>
        </a:solidFill>
        <a:latin typeface="Arial" charset="0"/>
        <a:ea typeface="+mn-ea"/>
        <a:cs typeface="+mn-cs"/>
      </a:defRPr>
    </a:lvl1pPr>
    <a:lvl2pPr marL="457200" algn="ctr" rtl="0" fontAlgn="base">
      <a:spcBef>
        <a:spcPct val="0"/>
      </a:spcBef>
      <a:spcAft>
        <a:spcPct val="0"/>
      </a:spcAft>
      <a:defRPr sz="8600" kern="1200">
        <a:solidFill>
          <a:schemeClr val="tx1"/>
        </a:solidFill>
        <a:latin typeface="Arial" charset="0"/>
        <a:ea typeface="+mn-ea"/>
        <a:cs typeface="+mn-cs"/>
      </a:defRPr>
    </a:lvl2pPr>
    <a:lvl3pPr marL="914400" algn="ctr" rtl="0" fontAlgn="base">
      <a:spcBef>
        <a:spcPct val="0"/>
      </a:spcBef>
      <a:spcAft>
        <a:spcPct val="0"/>
      </a:spcAft>
      <a:defRPr sz="8600" kern="1200">
        <a:solidFill>
          <a:schemeClr val="tx1"/>
        </a:solidFill>
        <a:latin typeface="Arial" charset="0"/>
        <a:ea typeface="+mn-ea"/>
        <a:cs typeface="+mn-cs"/>
      </a:defRPr>
    </a:lvl3pPr>
    <a:lvl4pPr marL="1371600" algn="ctr" rtl="0" fontAlgn="base">
      <a:spcBef>
        <a:spcPct val="0"/>
      </a:spcBef>
      <a:spcAft>
        <a:spcPct val="0"/>
      </a:spcAft>
      <a:defRPr sz="8600" kern="1200">
        <a:solidFill>
          <a:schemeClr val="tx1"/>
        </a:solidFill>
        <a:latin typeface="Arial" charset="0"/>
        <a:ea typeface="+mn-ea"/>
        <a:cs typeface="+mn-cs"/>
      </a:defRPr>
    </a:lvl4pPr>
    <a:lvl5pPr marL="1828800" algn="ctr" rtl="0" fontAlgn="base">
      <a:spcBef>
        <a:spcPct val="0"/>
      </a:spcBef>
      <a:spcAft>
        <a:spcPct val="0"/>
      </a:spcAft>
      <a:defRPr sz="8600" kern="1200">
        <a:solidFill>
          <a:schemeClr val="tx1"/>
        </a:solidFill>
        <a:latin typeface="Arial" charset="0"/>
        <a:ea typeface="+mn-ea"/>
        <a:cs typeface="+mn-cs"/>
      </a:defRPr>
    </a:lvl5pPr>
    <a:lvl6pPr marL="2286000" algn="l" defTabSz="914400" rtl="0" eaLnBrk="1" latinLnBrk="0" hangingPunct="1">
      <a:defRPr sz="8600" kern="1200">
        <a:solidFill>
          <a:schemeClr val="tx1"/>
        </a:solidFill>
        <a:latin typeface="Arial" charset="0"/>
        <a:ea typeface="+mn-ea"/>
        <a:cs typeface="+mn-cs"/>
      </a:defRPr>
    </a:lvl6pPr>
    <a:lvl7pPr marL="2743200" algn="l" defTabSz="914400" rtl="0" eaLnBrk="1" latinLnBrk="0" hangingPunct="1">
      <a:defRPr sz="8600" kern="1200">
        <a:solidFill>
          <a:schemeClr val="tx1"/>
        </a:solidFill>
        <a:latin typeface="Arial" charset="0"/>
        <a:ea typeface="+mn-ea"/>
        <a:cs typeface="+mn-cs"/>
      </a:defRPr>
    </a:lvl7pPr>
    <a:lvl8pPr marL="3200400" algn="l" defTabSz="914400" rtl="0" eaLnBrk="1" latinLnBrk="0" hangingPunct="1">
      <a:defRPr sz="8600" kern="1200">
        <a:solidFill>
          <a:schemeClr val="tx1"/>
        </a:solidFill>
        <a:latin typeface="Arial" charset="0"/>
        <a:ea typeface="+mn-ea"/>
        <a:cs typeface="+mn-cs"/>
      </a:defRPr>
    </a:lvl8pPr>
    <a:lvl9pPr marL="3657600" algn="l" defTabSz="914400" rtl="0" eaLnBrk="1" latinLnBrk="0" hangingPunct="1">
      <a:defRPr sz="8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4836">
          <p15:clr>
            <a:srgbClr val="A4A3A4"/>
          </p15:clr>
        </p15:guide>
        <p15:guide id="2" orient="horz" pos="20196">
          <p15:clr>
            <a:srgbClr val="A4A3A4"/>
          </p15:clr>
        </p15:guide>
        <p15:guide id="3" orient="horz" pos="2148">
          <p15:clr>
            <a:srgbClr val="A4A3A4"/>
          </p15:clr>
        </p15:guide>
        <p15:guide id="4"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FF"/>
    <a:srgbClr val="0099FF"/>
    <a:srgbClr val="00FF99"/>
    <a:srgbClr val="99FFCC"/>
    <a:srgbClr val="99FF99"/>
    <a:srgbClr val="00FFFF"/>
    <a:srgbClr val="66FF99"/>
    <a:srgbClr val="C0C0C0"/>
    <a:srgbClr val="0046D2"/>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napToGrid="0">
      <p:cViewPr varScale="1">
        <p:scale>
          <a:sx n="12" d="100"/>
          <a:sy n="12" d="100"/>
        </p:scale>
        <p:origin x="1022" y="58"/>
      </p:cViewPr>
      <p:guideLst>
        <p:guide orient="horz" pos="4836"/>
        <p:guide orient="horz" pos="20196"/>
        <p:guide orient="horz" pos="214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0988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3075" name="Rectangle 3"/>
          <p:cNvSpPr>
            <a:spLocks noGrp="1" noChangeArrowheads="1"/>
          </p:cNvSpPr>
          <p:nvPr>
            <p:ph type="dt" idx="1"/>
          </p:nvPr>
        </p:nvSpPr>
        <p:spPr bwMode="auto">
          <a:xfrm>
            <a:off x="3803650" y="0"/>
            <a:ext cx="290988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076" name="Rectangle 4"/>
          <p:cNvSpPr>
            <a:spLocks noGrp="1" noRot="1" noChangeAspect="1" noChangeArrowheads="1" noTextEdit="1"/>
          </p:cNvSpPr>
          <p:nvPr>
            <p:ph type="sldImg" idx="2"/>
          </p:nvPr>
        </p:nvSpPr>
        <p:spPr bwMode="auto">
          <a:xfrm>
            <a:off x="1047750" y="692150"/>
            <a:ext cx="4621213" cy="34655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71513" y="4389438"/>
            <a:ext cx="5372100" cy="4157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775700"/>
            <a:ext cx="290988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3079" name="Rectangle 7"/>
          <p:cNvSpPr>
            <a:spLocks noGrp="1" noChangeArrowheads="1"/>
          </p:cNvSpPr>
          <p:nvPr>
            <p:ph type="sldNum" sz="quarter" idx="5"/>
          </p:nvPr>
        </p:nvSpPr>
        <p:spPr bwMode="auto">
          <a:xfrm>
            <a:off x="3803650" y="8775700"/>
            <a:ext cx="290988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43A8573-0BC9-4F95-9CBC-290D0956C468}" type="slidenum">
              <a:rPr lang="en-US"/>
              <a:pPr>
                <a:defRPr/>
              </a:pPr>
              <a:t>‹#›</a:t>
            </a:fld>
            <a:endParaRPr lang="en-US"/>
          </a:p>
        </p:txBody>
      </p:sp>
    </p:spTree>
    <p:extLst>
      <p:ext uri="{BB962C8B-B14F-4D97-AF65-F5344CB8AC3E}">
        <p14:creationId xmlns:p14="http://schemas.microsoft.com/office/powerpoint/2010/main" val="28872718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600">
                <a:solidFill>
                  <a:schemeClr val="tx1"/>
                </a:solidFill>
                <a:latin typeface="Arial" charset="0"/>
              </a:defRPr>
            </a:lvl1pPr>
            <a:lvl2pPr marL="742950" indent="-285750" eaLnBrk="0" hangingPunct="0">
              <a:defRPr sz="8600">
                <a:solidFill>
                  <a:schemeClr val="tx1"/>
                </a:solidFill>
                <a:latin typeface="Arial" charset="0"/>
              </a:defRPr>
            </a:lvl2pPr>
            <a:lvl3pPr marL="1143000" indent="-228600" eaLnBrk="0" hangingPunct="0">
              <a:defRPr sz="8600">
                <a:solidFill>
                  <a:schemeClr val="tx1"/>
                </a:solidFill>
                <a:latin typeface="Arial" charset="0"/>
              </a:defRPr>
            </a:lvl3pPr>
            <a:lvl4pPr marL="1600200" indent="-228600" eaLnBrk="0" hangingPunct="0">
              <a:defRPr sz="8600">
                <a:solidFill>
                  <a:schemeClr val="tx1"/>
                </a:solidFill>
                <a:latin typeface="Arial" charset="0"/>
              </a:defRPr>
            </a:lvl4pPr>
            <a:lvl5pPr marL="2057400" indent="-228600" eaLnBrk="0" hangingPunct="0">
              <a:defRPr sz="8600">
                <a:solidFill>
                  <a:schemeClr val="tx1"/>
                </a:solidFill>
                <a:latin typeface="Arial" charset="0"/>
              </a:defRPr>
            </a:lvl5pPr>
            <a:lvl6pPr marL="2514600" indent="-228600" algn="ctr" eaLnBrk="0" fontAlgn="base" hangingPunct="0">
              <a:spcBef>
                <a:spcPct val="0"/>
              </a:spcBef>
              <a:spcAft>
                <a:spcPct val="0"/>
              </a:spcAft>
              <a:defRPr sz="8600">
                <a:solidFill>
                  <a:schemeClr val="tx1"/>
                </a:solidFill>
                <a:latin typeface="Arial" charset="0"/>
              </a:defRPr>
            </a:lvl6pPr>
            <a:lvl7pPr marL="2971800" indent="-228600" algn="ctr" eaLnBrk="0" fontAlgn="base" hangingPunct="0">
              <a:spcBef>
                <a:spcPct val="0"/>
              </a:spcBef>
              <a:spcAft>
                <a:spcPct val="0"/>
              </a:spcAft>
              <a:defRPr sz="8600">
                <a:solidFill>
                  <a:schemeClr val="tx1"/>
                </a:solidFill>
                <a:latin typeface="Arial" charset="0"/>
              </a:defRPr>
            </a:lvl7pPr>
            <a:lvl8pPr marL="3429000" indent="-228600" algn="ctr" eaLnBrk="0" fontAlgn="base" hangingPunct="0">
              <a:spcBef>
                <a:spcPct val="0"/>
              </a:spcBef>
              <a:spcAft>
                <a:spcPct val="0"/>
              </a:spcAft>
              <a:defRPr sz="8600">
                <a:solidFill>
                  <a:schemeClr val="tx1"/>
                </a:solidFill>
                <a:latin typeface="Arial" charset="0"/>
              </a:defRPr>
            </a:lvl8pPr>
            <a:lvl9pPr marL="3886200" indent="-228600" algn="ctr" eaLnBrk="0" fontAlgn="base" hangingPunct="0">
              <a:spcBef>
                <a:spcPct val="0"/>
              </a:spcBef>
              <a:spcAft>
                <a:spcPct val="0"/>
              </a:spcAft>
              <a:defRPr sz="8600">
                <a:solidFill>
                  <a:schemeClr val="tx1"/>
                </a:solidFill>
                <a:latin typeface="Arial" charset="0"/>
              </a:defRPr>
            </a:lvl9pPr>
          </a:lstStyle>
          <a:p>
            <a:pPr eaLnBrk="1" hangingPunct="1"/>
            <a:fld id="{BB571333-C79C-419D-86F6-B227BDFB34BF}" type="slidenum">
              <a:rPr lang="en-US" altLang="en-US" sz="1200" smtClean="0"/>
              <a:pPr eaLnBrk="1" hangingPunct="1"/>
              <a:t>1</a:t>
            </a:fld>
            <a:endParaRPr lang="en-US" altLang="en-US" sz="1200" smtClean="0"/>
          </a:p>
        </p:txBody>
      </p:sp>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893346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6675"/>
            <a:ext cx="37306250" cy="7054850"/>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6583363" y="18653125"/>
            <a:ext cx="30724475" cy="84137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129608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193925" y="7680325"/>
            <a:ext cx="39503350" cy="217249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74463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625"/>
            <a:ext cx="9875837" cy="280876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3925" y="1317625"/>
            <a:ext cx="29475113" cy="280876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0355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2193925" y="7680325"/>
            <a:ext cx="39503350" cy="217249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1111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438"/>
            <a:ext cx="37307838" cy="653732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0" y="13952538"/>
            <a:ext cx="37307838" cy="72009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18850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2193925" y="7680325"/>
            <a:ext cx="19675475" cy="217249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21800" y="7680325"/>
            <a:ext cx="19675475" cy="217249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20091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3925" y="7369175"/>
            <a:ext cx="19392900" cy="30702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3925" y="10439400"/>
            <a:ext cx="19392900" cy="189658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438" y="7369175"/>
            <a:ext cx="19400837" cy="30702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6438" y="10439400"/>
            <a:ext cx="19400837" cy="189658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62844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2737144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9392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1275"/>
            <a:ext cx="14439900" cy="5576888"/>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875" y="1311275"/>
            <a:ext cx="24536400" cy="28093988"/>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3925" y="6888163"/>
            <a:ext cx="14439900" cy="225171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51918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23042563"/>
            <a:ext cx="26335037" cy="2720975"/>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663" y="2941638"/>
            <a:ext cx="26335037" cy="19750087"/>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602663" y="25763538"/>
            <a:ext cx="26335037" cy="38623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89634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CCFF"/>
        </a:solidFill>
        <a:effectLst/>
      </p:bgPr>
    </p:bg>
    <p:spTree>
      <p:nvGrpSpPr>
        <p:cNvPr id="1" name=""/>
        <p:cNvGrpSpPr/>
        <p:nvPr/>
      </p:nvGrpSpPr>
      <p:grpSpPr>
        <a:xfrm>
          <a:off x="0" y="0"/>
          <a:ext cx="0" cy="0"/>
          <a:chOff x="0" y="0"/>
          <a:chExt cx="0" cy="0"/>
        </a:xfrm>
      </p:grpSpPr>
      <p:graphicFrame>
        <p:nvGraphicFramePr>
          <p:cNvPr id="1026" name="Object 12"/>
          <p:cNvGraphicFramePr>
            <a:graphicFrameLocks noChangeAspect="1"/>
          </p:cNvGraphicFramePr>
          <p:nvPr userDrawn="1"/>
        </p:nvGraphicFramePr>
        <p:xfrm>
          <a:off x="35814000" y="32385000"/>
          <a:ext cx="6759575" cy="212725"/>
        </p:xfrm>
        <a:graphic>
          <a:graphicData uri="http://schemas.openxmlformats.org/presentationml/2006/ole">
            <mc:AlternateContent xmlns:mc="http://schemas.openxmlformats.org/markup-compatibility/2006">
              <mc:Choice xmlns:v="urn:schemas-microsoft-com:vml" Requires="v">
                <p:oleObj spid="_x0000_s1070" name="CorelDRAW" r:id="rId14" imgW="8828280" imgH="313200" progId="CorelDRAW.Graphic.13">
                  <p:embed/>
                </p:oleObj>
              </mc:Choice>
              <mc:Fallback>
                <p:oleObj name="CorelDRAW" r:id="rId14" imgW="8828280" imgH="313200" progId="CorelDRAW.Graphic.13">
                  <p:embed/>
                  <p:pic>
                    <p:nvPicPr>
                      <p:cNvPr id="0" name="Object 1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5814000" y="32385000"/>
                        <a:ext cx="6759575" cy="2127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438" rtl="0" eaLnBrk="0" fontAlgn="base" hangingPunct="0">
        <a:spcBef>
          <a:spcPct val="0"/>
        </a:spcBef>
        <a:spcAft>
          <a:spcPct val="0"/>
        </a:spcAft>
        <a:defRPr sz="21100">
          <a:solidFill>
            <a:schemeClr val="tx2"/>
          </a:solidFill>
          <a:latin typeface="+mj-lt"/>
          <a:ea typeface="+mj-ea"/>
          <a:cs typeface="+mj-cs"/>
        </a:defRPr>
      </a:lvl1pPr>
      <a:lvl2pPr algn="ctr" defTabSz="4389438" rtl="0" eaLnBrk="0" fontAlgn="base" hangingPunct="0">
        <a:spcBef>
          <a:spcPct val="0"/>
        </a:spcBef>
        <a:spcAft>
          <a:spcPct val="0"/>
        </a:spcAft>
        <a:defRPr sz="21100">
          <a:solidFill>
            <a:schemeClr val="tx2"/>
          </a:solidFill>
          <a:latin typeface="Arial" charset="0"/>
        </a:defRPr>
      </a:lvl2pPr>
      <a:lvl3pPr algn="ctr" defTabSz="4389438" rtl="0" eaLnBrk="0" fontAlgn="base" hangingPunct="0">
        <a:spcBef>
          <a:spcPct val="0"/>
        </a:spcBef>
        <a:spcAft>
          <a:spcPct val="0"/>
        </a:spcAft>
        <a:defRPr sz="21100">
          <a:solidFill>
            <a:schemeClr val="tx2"/>
          </a:solidFill>
          <a:latin typeface="Arial" charset="0"/>
        </a:defRPr>
      </a:lvl3pPr>
      <a:lvl4pPr algn="ctr" defTabSz="4389438" rtl="0" eaLnBrk="0" fontAlgn="base" hangingPunct="0">
        <a:spcBef>
          <a:spcPct val="0"/>
        </a:spcBef>
        <a:spcAft>
          <a:spcPct val="0"/>
        </a:spcAft>
        <a:defRPr sz="21100">
          <a:solidFill>
            <a:schemeClr val="tx2"/>
          </a:solidFill>
          <a:latin typeface="Arial" charset="0"/>
        </a:defRPr>
      </a:lvl4pPr>
      <a:lvl5pPr algn="ctr" defTabSz="4389438" rtl="0" eaLnBrk="0" fontAlgn="base" hangingPunct="0">
        <a:spcBef>
          <a:spcPct val="0"/>
        </a:spcBef>
        <a:spcAft>
          <a:spcPct val="0"/>
        </a:spcAft>
        <a:defRPr sz="21100">
          <a:solidFill>
            <a:schemeClr val="tx2"/>
          </a:solidFill>
          <a:latin typeface="Arial" charset="0"/>
        </a:defRPr>
      </a:lvl5pPr>
      <a:lvl6pPr marL="457200" algn="ctr" defTabSz="4389438" rtl="0" fontAlgn="base">
        <a:spcBef>
          <a:spcPct val="0"/>
        </a:spcBef>
        <a:spcAft>
          <a:spcPct val="0"/>
        </a:spcAft>
        <a:defRPr sz="21100">
          <a:solidFill>
            <a:schemeClr val="tx2"/>
          </a:solidFill>
          <a:latin typeface="Arial" charset="0"/>
        </a:defRPr>
      </a:lvl6pPr>
      <a:lvl7pPr marL="914400" algn="ctr" defTabSz="4389438" rtl="0" fontAlgn="base">
        <a:spcBef>
          <a:spcPct val="0"/>
        </a:spcBef>
        <a:spcAft>
          <a:spcPct val="0"/>
        </a:spcAft>
        <a:defRPr sz="21100">
          <a:solidFill>
            <a:schemeClr val="tx2"/>
          </a:solidFill>
          <a:latin typeface="Arial" charset="0"/>
        </a:defRPr>
      </a:lvl7pPr>
      <a:lvl8pPr marL="1371600" algn="ctr" defTabSz="4389438" rtl="0" fontAlgn="base">
        <a:spcBef>
          <a:spcPct val="0"/>
        </a:spcBef>
        <a:spcAft>
          <a:spcPct val="0"/>
        </a:spcAft>
        <a:defRPr sz="21100">
          <a:solidFill>
            <a:schemeClr val="tx2"/>
          </a:solidFill>
          <a:latin typeface="Arial" charset="0"/>
        </a:defRPr>
      </a:lvl8pPr>
      <a:lvl9pPr marL="1828800" algn="ctr" defTabSz="4389438" rtl="0" fontAlgn="base">
        <a:spcBef>
          <a:spcPct val="0"/>
        </a:spcBef>
        <a:spcAft>
          <a:spcPct val="0"/>
        </a:spcAft>
        <a:defRPr sz="21100">
          <a:solidFill>
            <a:schemeClr val="tx2"/>
          </a:solidFill>
          <a:latin typeface="Arial" charset="0"/>
        </a:defRPr>
      </a:lvl9pPr>
    </p:titleStyle>
    <p:bodyStyle>
      <a:lvl1pPr marL="1646238" indent="-1646238" algn="l" defTabSz="4389438" rtl="0" eaLnBrk="0" fontAlgn="base" hangingPunct="0">
        <a:spcBef>
          <a:spcPct val="20000"/>
        </a:spcBef>
        <a:spcAft>
          <a:spcPct val="0"/>
        </a:spcAft>
        <a:buChar char="•"/>
        <a:defRPr sz="15400">
          <a:solidFill>
            <a:schemeClr val="tx1"/>
          </a:solidFill>
          <a:latin typeface="+mn-lt"/>
          <a:ea typeface="+mn-ea"/>
          <a:cs typeface="+mn-cs"/>
        </a:defRPr>
      </a:lvl1pPr>
      <a:lvl2pPr marL="3565525" indent="-1371600" algn="l" defTabSz="4389438" rtl="0" eaLnBrk="0" fontAlgn="base" hangingPunct="0">
        <a:spcBef>
          <a:spcPct val="20000"/>
        </a:spcBef>
        <a:spcAft>
          <a:spcPct val="0"/>
        </a:spcAft>
        <a:buChar char="–"/>
        <a:defRPr sz="13400">
          <a:solidFill>
            <a:schemeClr val="tx1"/>
          </a:solidFill>
          <a:latin typeface="+mn-lt"/>
        </a:defRPr>
      </a:lvl2pPr>
      <a:lvl3pPr marL="5486400" indent="-1096963" algn="l" defTabSz="4389438" rtl="0" eaLnBrk="0" fontAlgn="base" hangingPunct="0">
        <a:spcBef>
          <a:spcPct val="20000"/>
        </a:spcBef>
        <a:spcAft>
          <a:spcPct val="0"/>
        </a:spcAft>
        <a:buChar char="•"/>
        <a:defRPr sz="11500">
          <a:solidFill>
            <a:schemeClr val="tx1"/>
          </a:solidFill>
          <a:latin typeface="+mn-lt"/>
        </a:defRPr>
      </a:lvl3pPr>
      <a:lvl4pPr marL="7680325" indent="-1096963" algn="l" defTabSz="4389438" rtl="0" eaLnBrk="0" fontAlgn="base" hangingPunct="0">
        <a:spcBef>
          <a:spcPct val="20000"/>
        </a:spcBef>
        <a:spcAft>
          <a:spcPct val="0"/>
        </a:spcAft>
        <a:buChar char="–"/>
        <a:defRPr sz="9600">
          <a:solidFill>
            <a:schemeClr val="tx1"/>
          </a:solidFill>
          <a:latin typeface="+mn-lt"/>
        </a:defRPr>
      </a:lvl4pPr>
      <a:lvl5pPr marL="9875838" indent="-1096963" algn="l" defTabSz="4389438" rtl="0" eaLnBrk="0" fontAlgn="base" hangingPunct="0">
        <a:spcBef>
          <a:spcPct val="20000"/>
        </a:spcBef>
        <a:spcAft>
          <a:spcPct val="0"/>
        </a:spcAft>
        <a:buChar char="»"/>
        <a:defRPr sz="9600">
          <a:solidFill>
            <a:schemeClr val="tx1"/>
          </a:solidFill>
          <a:latin typeface="+mn-lt"/>
        </a:defRPr>
      </a:lvl5pPr>
      <a:lvl6pPr marL="10333038" indent="-1096963" algn="l" defTabSz="4389438" rtl="0" fontAlgn="base">
        <a:spcBef>
          <a:spcPct val="20000"/>
        </a:spcBef>
        <a:spcAft>
          <a:spcPct val="0"/>
        </a:spcAft>
        <a:buChar char="»"/>
        <a:defRPr sz="9600">
          <a:solidFill>
            <a:schemeClr val="tx1"/>
          </a:solidFill>
          <a:latin typeface="+mn-lt"/>
        </a:defRPr>
      </a:lvl6pPr>
      <a:lvl7pPr marL="10790238" indent="-1096963" algn="l" defTabSz="4389438" rtl="0" fontAlgn="base">
        <a:spcBef>
          <a:spcPct val="20000"/>
        </a:spcBef>
        <a:spcAft>
          <a:spcPct val="0"/>
        </a:spcAft>
        <a:buChar char="»"/>
        <a:defRPr sz="9600">
          <a:solidFill>
            <a:schemeClr val="tx1"/>
          </a:solidFill>
          <a:latin typeface="+mn-lt"/>
        </a:defRPr>
      </a:lvl7pPr>
      <a:lvl8pPr marL="11247438" indent="-1096963" algn="l" defTabSz="4389438" rtl="0" fontAlgn="base">
        <a:spcBef>
          <a:spcPct val="20000"/>
        </a:spcBef>
        <a:spcAft>
          <a:spcPct val="0"/>
        </a:spcAft>
        <a:buChar char="»"/>
        <a:defRPr sz="9600">
          <a:solidFill>
            <a:schemeClr val="tx1"/>
          </a:solidFill>
          <a:latin typeface="+mn-lt"/>
        </a:defRPr>
      </a:lvl8pPr>
      <a:lvl9pPr marL="11704638" indent="-1096963" algn="l" defTabSz="4389438" rtl="0" fontAlgn="base">
        <a:spcBef>
          <a:spcPct val="20000"/>
        </a:spcBef>
        <a:spcAft>
          <a:spcPct val="0"/>
        </a:spcAft>
        <a:buChar char="»"/>
        <a:defRPr sz="9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AutoShape 30"/>
          <p:cNvSpPr>
            <a:spLocks noChangeArrowheads="1"/>
          </p:cNvSpPr>
          <p:nvPr/>
        </p:nvSpPr>
        <p:spPr bwMode="auto">
          <a:xfrm>
            <a:off x="32842200" y="6096000"/>
            <a:ext cx="10363200" cy="25984200"/>
          </a:xfrm>
          <a:prstGeom prst="roundRect">
            <a:avLst>
              <a:gd name="adj" fmla="val 7000"/>
            </a:avLst>
          </a:prstGeom>
          <a:solidFill>
            <a:schemeClr val="bg1"/>
          </a:solidFill>
          <a:ln w="9525">
            <a:solidFill>
              <a:schemeClr val="tx1"/>
            </a:solidFill>
            <a:round/>
            <a:headEnd/>
            <a:tailEnd/>
          </a:ln>
        </p:spPr>
        <p:txBody>
          <a:bodyPr wrap="none" anchor="ctr"/>
          <a:lstStyle>
            <a:lvl1pPr eaLnBrk="0" hangingPunct="0">
              <a:defRPr sz="8600">
                <a:solidFill>
                  <a:schemeClr val="tx1"/>
                </a:solidFill>
                <a:latin typeface="Arial" charset="0"/>
              </a:defRPr>
            </a:lvl1pPr>
            <a:lvl2pPr marL="742950" indent="-285750" eaLnBrk="0" hangingPunct="0">
              <a:defRPr sz="8600">
                <a:solidFill>
                  <a:schemeClr val="tx1"/>
                </a:solidFill>
                <a:latin typeface="Arial" charset="0"/>
              </a:defRPr>
            </a:lvl2pPr>
            <a:lvl3pPr marL="1143000" indent="-228600" eaLnBrk="0" hangingPunct="0">
              <a:defRPr sz="8600">
                <a:solidFill>
                  <a:schemeClr val="tx1"/>
                </a:solidFill>
                <a:latin typeface="Arial" charset="0"/>
              </a:defRPr>
            </a:lvl3pPr>
            <a:lvl4pPr marL="1600200" indent="-228600" eaLnBrk="0" hangingPunct="0">
              <a:defRPr sz="8600">
                <a:solidFill>
                  <a:schemeClr val="tx1"/>
                </a:solidFill>
                <a:latin typeface="Arial" charset="0"/>
              </a:defRPr>
            </a:lvl4pPr>
            <a:lvl5pPr marL="2057400" indent="-228600" eaLnBrk="0" hangingPunct="0">
              <a:defRPr sz="8600">
                <a:solidFill>
                  <a:schemeClr val="tx1"/>
                </a:solidFill>
                <a:latin typeface="Arial" charset="0"/>
              </a:defRPr>
            </a:lvl5pPr>
            <a:lvl6pPr marL="2514600" indent="-228600" algn="ctr" eaLnBrk="0" fontAlgn="base" hangingPunct="0">
              <a:spcBef>
                <a:spcPct val="0"/>
              </a:spcBef>
              <a:spcAft>
                <a:spcPct val="0"/>
              </a:spcAft>
              <a:defRPr sz="8600">
                <a:solidFill>
                  <a:schemeClr val="tx1"/>
                </a:solidFill>
                <a:latin typeface="Arial" charset="0"/>
              </a:defRPr>
            </a:lvl6pPr>
            <a:lvl7pPr marL="2971800" indent="-228600" algn="ctr" eaLnBrk="0" fontAlgn="base" hangingPunct="0">
              <a:spcBef>
                <a:spcPct val="0"/>
              </a:spcBef>
              <a:spcAft>
                <a:spcPct val="0"/>
              </a:spcAft>
              <a:defRPr sz="8600">
                <a:solidFill>
                  <a:schemeClr val="tx1"/>
                </a:solidFill>
                <a:latin typeface="Arial" charset="0"/>
              </a:defRPr>
            </a:lvl7pPr>
            <a:lvl8pPr marL="3429000" indent="-228600" algn="ctr" eaLnBrk="0" fontAlgn="base" hangingPunct="0">
              <a:spcBef>
                <a:spcPct val="0"/>
              </a:spcBef>
              <a:spcAft>
                <a:spcPct val="0"/>
              </a:spcAft>
              <a:defRPr sz="8600">
                <a:solidFill>
                  <a:schemeClr val="tx1"/>
                </a:solidFill>
                <a:latin typeface="Arial" charset="0"/>
              </a:defRPr>
            </a:lvl8pPr>
            <a:lvl9pPr marL="3886200" indent="-228600" algn="ctr" eaLnBrk="0" fontAlgn="base" hangingPunct="0">
              <a:spcBef>
                <a:spcPct val="0"/>
              </a:spcBef>
              <a:spcAft>
                <a:spcPct val="0"/>
              </a:spcAft>
              <a:defRPr sz="8600">
                <a:solidFill>
                  <a:schemeClr val="tx1"/>
                </a:solidFill>
                <a:latin typeface="Arial" charset="0"/>
              </a:defRPr>
            </a:lvl9pPr>
          </a:lstStyle>
          <a:p>
            <a:pPr eaLnBrk="1" hangingPunct="1"/>
            <a:endParaRPr lang="en-US" altLang="en-US"/>
          </a:p>
        </p:txBody>
      </p:sp>
      <p:sp>
        <p:nvSpPr>
          <p:cNvPr id="2051" name="AutoShape 29"/>
          <p:cNvSpPr>
            <a:spLocks noChangeArrowheads="1"/>
          </p:cNvSpPr>
          <p:nvPr/>
        </p:nvSpPr>
        <p:spPr bwMode="auto">
          <a:xfrm>
            <a:off x="11843657" y="5892800"/>
            <a:ext cx="20240006" cy="26187399"/>
          </a:xfrm>
          <a:prstGeom prst="roundRect">
            <a:avLst>
              <a:gd name="adj" fmla="val 7000"/>
            </a:avLst>
          </a:prstGeom>
          <a:solidFill>
            <a:schemeClr val="bg1"/>
          </a:solidFill>
          <a:ln w="9525">
            <a:solidFill>
              <a:schemeClr val="tx1"/>
            </a:solidFill>
            <a:round/>
            <a:headEnd/>
            <a:tailEnd/>
          </a:ln>
        </p:spPr>
        <p:txBody>
          <a:bodyPr wrap="none" anchor="ctr"/>
          <a:lstStyle>
            <a:lvl1pPr eaLnBrk="0" hangingPunct="0">
              <a:defRPr sz="8600">
                <a:solidFill>
                  <a:schemeClr val="tx1"/>
                </a:solidFill>
                <a:latin typeface="Arial" charset="0"/>
              </a:defRPr>
            </a:lvl1pPr>
            <a:lvl2pPr marL="742950" indent="-285750" eaLnBrk="0" hangingPunct="0">
              <a:defRPr sz="8600">
                <a:solidFill>
                  <a:schemeClr val="tx1"/>
                </a:solidFill>
                <a:latin typeface="Arial" charset="0"/>
              </a:defRPr>
            </a:lvl2pPr>
            <a:lvl3pPr marL="1143000" indent="-228600" eaLnBrk="0" hangingPunct="0">
              <a:defRPr sz="8600">
                <a:solidFill>
                  <a:schemeClr val="tx1"/>
                </a:solidFill>
                <a:latin typeface="Arial" charset="0"/>
              </a:defRPr>
            </a:lvl3pPr>
            <a:lvl4pPr marL="1600200" indent="-228600" eaLnBrk="0" hangingPunct="0">
              <a:defRPr sz="8600">
                <a:solidFill>
                  <a:schemeClr val="tx1"/>
                </a:solidFill>
                <a:latin typeface="Arial" charset="0"/>
              </a:defRPr>
            </a:lvl4pPr>
            <a:lvl5pPr marL="2057400" indent="-228600" eaLnBrk="0" hangingPunct="0">
              <a:defRPr sz="8600">
                <a:solidFill>
                  <a:schemeClr val="tx1"/>
                </a:solidFill>
                <a:latin typeface="Arial" charset="0"/>
              </a:defRPr>
            </a:lvl5pPr>
            <a:lvl6pPr marL="2514600" indent="-228600" algn="ctr" eaLnBrk="0" fontAlgn="base" hangingPunct="0">
              <a:spcBef>
                <a:spcPct val="0"/>
              </a:spcBef>
              <a:spcAft>
                <a:spcPct val="0"/>
              </a:spcAft>
              <a:defRPr sz="8600">
                <a:solidFill>
                  <a:schemeClr val="tx1"/>
                </a:solidFill>
                <a:latin typeface="Arial" charset="0"/>
              </a:defRPr>
            </a:lvl6pPr>
            <a:lvl7pPr marL="2971800" indent="-228600" algn="ctr" eaLnBrk="0" fontAlgn="base" hangingPunct="0">
              <a:spcBef>
                <a:spcPct val="0"/>
              </a:spcBef>
              <a:spcAft>
                <a:spcPct val="0"/>
              </a:spcAft>
              <a:defRPr sz="8600">
                <a:solidFill>
                  <a:schemeClr val="tx1"/>
                </a:solidFill>
                <a:latin typeface="Arial" charset="0"/>
              </a:defRPr>
            </a:lvl7pPr>
            <a:lvl8pPr marL="3429000" indent="-228600" algn="ctr" eaLnBrk="0" fontAlgn="base" hangingPunct="0">
              <a:spcBef>
                <a:spcPct val="0"/>
              </a:spcBef>
              <a:spcAft>
                <a:spcPct val="0"/>
              </a:spcAft>
              <a:defRPr sz="8600">
                <a:solidFill>
                  <a:schemeClr val="tx1"/>
                </a:solidFill>
                <a:latin typeface="Arial" charset="0"/>
              </a:defRPr>
            </a:lvl8pPr>
            <a:lvl9pPr marL="3886200" indent="-228600" algn="ctr" eaLnBrk="0" fontAlgn="base" hangingPunct="0">
              <a:spcBef>
                <a:spcPct val="0"/>
              </a:spcBef>
              <a:spcAft>
                <a:spcPct val="0"/>
              </a:spcAft>
              <a:defRPr sz="8600">
                <a:solidFill>
                  <a:schemeClr val="tx1"/>
                </a:solidFill>
                <a:latin typeface="Arial" charset="0"/>
              </a:defRPr>
            </a:lvl9pPr>
          </a:lstStyle>
          <a:p>
            <a:pPr eaLnBrk="1" hangingPunct="1"/>
            <a:endParaRPr lang="en-US" altLang="en-US" dirty="0"/>
          </a:p>
        </p:txBody>
      </p:sp>
      <p:sp>
        <p:nvSpPr>
          <p:cNvPr id="2053" name="AutoShape 4"/>
          <p:cNvSpPr>
            <a:spLocks noChangeArrowheads="1"/>
          </p:cNvSpPr>
          <p:nvPr/>
        </p:nvSpPr>
        <p:spPr bwMode="auto">
          <a:xfrm>
            <a:off x="609600" y="6062663"/>
            <a:ext cx="10363200" cy="25984200"/>
          </a:xfrm>
          <a:prstGeom prst="roundRect">
            <a:avLst>
              <a:gd name="adj" fmla="val 7000"/>
            </a:avLst>
          </a:prstGeom>
          <a:solidFill>
            <a:schemeClr val="bg1"/>
          </a:solidFill>
          <a:ln w="9525">
            <a:solidFill>
              <a:schemeClr val="tx1"/>
            </a:solidFill>
            <a:round/>
            <a:headEnd/>
            <a:tailEnd/>
          </a:ln>
        </p:spPr>
        <p:txBody>
          <a:bodyPr wrap="none" anchor="ctr"/>
          <a:lstStyle>
            <a:lvl1pPr eaLnBrk="0" hangingPunct="0">
              <a:defRPr sz="8600">
                <a:solidFill>
                  <a:schemeClr val="tx1"/>
                </a:solidFill>
                <a:latin typeface="Arial" charset="0"/>
              </a:defRPr>
            </a:lvl1pPr>
            <a:lvl2pPr marL="742950" indent="-285750" eaLnBrk="0" hangingPunct="0">
              <a:defRPr sz="8600">
                <a:solidFill>
                  <a:schemeClr val="tx1"/>
                </a:solidFill>
                <a:latin typeface="Arial" charset="0"/>
              </a:defRPr>
            </a:lvl2pPr>
            <a:lvl3pPr marL="1143000" indent="-228600" eaLnBrk="0" hangingPunct="0">
              <a:defRPr sz="8600">
                <a:solidFill>
                  <a:schemeClr val="tx1"/>
                </a:solidFill>
                <a:latin typeface="Arial" charset="0"/>
              </a:defRPr>
            </a:lvl3pPr>
            <a:lvl4pPr marL="1600200" indent="-228600" eaLnBrk="0" hangingPunct="0">
              <a:defRPr sz="8600">
                <a:solidFill>
                  <a:schemeClr val="tx1"/>
                </a:solidFill>
                <a:latin typeface="Arial" charset="0"/>
              </a:defRPr>
            </a:lvl4pPr>
            <a:lvl5pPr marL="2057400" indent="-228600" eaLnBrk="0" hangingPunct="0">
              <a:defRPr sz="8600">
                <a:solidFill>
                  <a:schemeClr val="tx1"/>
                </a:solidFill>
                <a:latin typeface="Arial" charset="0"/>
              </a:defRPr>
            </a:lvl5pPr>
            <a:lvl6pPr marL="2514600" indent="-228600" algn="ctr" eaLnBrk="0" fontAlgn="base" hangingPunct="0">
              <a:spcBef>
                <a:spcPct val="0"/>
              </a:spcBef>
              <a:spcAft>
                <a:spcPct val="0"/>
              </a:spcAft>
              <a:defRPr sz="8600">
                <a:solidFill>
                  <a:schemeClr val="tx1"/>
                </a:solidFill>
                <a:latin typeface="Arial" charset="0"/>
              </a:defRPr>
            </a:lvl6pPr>
            <a:lvl7pPr marL="2971800" indent="-228600" algn="ctr" eaLnBrk="0" fontAlgn="base" hangingPunct="0">
              <a:spcBef>
                <a:spcPct val="0"/>
              </a:spcBef>
              <a:spcAft>
                <a:spcPct val="0"/>
              </a:spcAft>
              <a:defRPr sz="8600">
                <a:solidFill>
                  <a:schemeClr val="tx1"/>
                </a:solidFill>
                <a:latin typeface="Arial" charset="0"/>
              </a:defRPr>
            </a:lvl7pPr>
            <a:lvl8pPr marL="3429000" indent="-228600" algn="ctr" eaLnBrk="0" fontAlgn="base" hangingPunct="0">
              <a:spcBef>
                <a:spcPct val="0"/>
              </a:spcBef>
              <a:spcAft>
                <a:spcPct val="0"/>
              </a:spcAft>
              <a:defRPr sz="8600">
                <a:solidFill>
                  <a:schemeClr val="tx1"/>
                </a:solidFill>
                <a:latin typeface="Arial" charset="0"/>
              </a:defRPr>
            </a:lvl8pPr>
            <a:lvl9pPr marL="3886200" indent="-228600" algn="ctr" eaLnBrk="0" fontAlgn="base" hangingPunct="0">
              <a:spcBef>
                <a:spcPct val="0"/>
              </a:spcBef>
              <a:spcAft>
                <a:spcPct val="0"/>
              </a:spcAft>
              <a:defRPr sz="8600">
                <a:solidFill>
                  <a:schemeClr val="tx1"/>
                </a:solidFill>
                <a:latin typeface="Arial" charset="0"/>
              </a:defRPr>
            </a:lvl9pPr>
          </a:lstStyle>
          <a:p>
            <a:pPr eaLnBrk="1" hangingPunct="1"/>
            <a:endParaRPr lang="en-US" altLang="en-US"/>
          </a:p>
        </p:txBody>
      </p:sp>
      <p:sp>
        <p:nvSpPr>
          <p:cNvPr id="2054" name="Text Box 9"/>
          <p:cNvSpPr txBox="1">
            <a:spLocks noChangeArrowheads="1"/>
          </p:cNvSpPr>
          <p:nvPr/>
        </p:nvSpPr>
        <p:spPr bwMode="auto">
          <a:xfrm>
            <a:off x="863600" y="7581563"/>
            <a:ext cx="9779000" cy="950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389438" eaLnBrk="0" hangingPunct="0">
              <a:defRPr sz="8600">
                <a:solidFill>
                  <a:schemeClr val="tx1"/>
                </a:solidFill>
                <a:latin typeface="Arial" charset="0"/>
              </a:defRPr>
            </a:lvl1pPr>
            <a:lvl2pPr marL="742950" indent="-285750" defTabSz="4389438" eaLnBrk="0" hangingPunct="0">
              <a:defRPr sz="8600">
                <a:solidFill>
                  <a:schemeClr val="tx1"/>
                </a:solidFill>
                <a:latin typeface="Arial" charset="0"/>
              </a:defRPr>
            </a:lvl2pPr>
            <a:lvl3pPr marL="1143000" indent="-228600" defTabSz="4389438" eaLnBrk="0" hangingPunct="0">
              <a:defRPr sz="8600">
                <a:solidFill>
                  <a:schemeClr val="tx1"/>
                </a:solidFill>
                <a:latin typeface="Arial" charset="0"/>
              </a:defRPr>
            </a:lvl3pPr>
            <a:lvl4pPr marL="1600200" indent="-228600" defTabSz="4389438" eaLnBrk="0" hangingPunct="0">
              <a:defRPr sz="8600">
                <a:solidFill>
                  <a:schemeClr val="tx1"/>
                </a:solidFill>
                <a:latin typeface="Arial" charset="0"/>
              </a:defRPr>
            </a:lvl4pPr>
            <a:lvl5pPr marL="2057400" indent="-228600" defTabSz="4389438" eaLnBrk="0" hangingPunct="0">
              <a:defRPr sz="8600">
                <a:solidFill>
                  <a:schemeClr val="tx1"/>
                </a:solidFill>
                <a:latin typeface="Arial" charset="0"/>
              </a:defRPr>
            </a:lvl5pPr>
            <a:lvl6pPr marL="2514600" indent="-228600" algn="ctr" defTabSz="4389438" eaLnBrk="0" fontAlgn="base" hangingPunct="0">
              <a:spcBef>
                <a:spcPct val="0"/>
              </a:spcBef>
              <a:spcAft>
                <a:spcPct val="0"/>
              </a:spcAft>
              <a:defRPr sz="8600">
                <a:solidFill>
                  <a:schemeClr val="tx1"/>
                </a:solidFill>
                <a:latin typeface="Arial" charset="0"/>
              </a:defRPr>
            </a:lvl6pPr>
            <a:lvl7pPr marL="2971800" indent="-228600" algn="ctr" defTabSz="4389438" eaLnBrk="0" fontAlgn="base" hangingPunct="0">
              <a:spcBef>
                <a:spcPct val="0"/>
              </a:spcBef>
              <a:spcAft>
                <a:spcPct val="0"/>
              </a:spcAft>
              <a:defRPr sz="8600">
                <a:solidFill>
                  <a:schemeClr val="tx1"/>
                </a:solidFill>
                <a:latin typeface="Arial" charset="0"/>
              </a:defRPr>
            </a:lvl7pPr>
            <a:lvl8pPr marL="3429000" indent="-228600" algn="ctr" defTabSz="4389438" eaLnBrk="0" fontAlgn="base" hangingPunct="0">
              <a:spcBef>
                <a:spcPct val="0"/>
              </a:spcBef>
              <a:spcAft>
                <a:spcPct val="0"/>
              </a:spcAft>
              <a:defRPr sz="8600">
                <a:solidFill>
                  <a:schemeClr val="tx1"/>
                </a:solidFill>
                <a:latin typeface="Arial" charset="0"/>
              </a:defRPr>
            </a:lvl8pPr>
            <a:lvl9pPr marL="3886200" indent="-228600" algn="ctr" defTabSz="4389438" eaLnBrk="0" fontAlgn="base" hangingPunct="0">
              <a:spcBef>
                <a:spcPct val="0"/>
              </a:spcBef>
              <a:spcAft>
                <a:spcPct val="0"/>
              </a:spcAft>
              <a:defRPr sz="8600">
                <a:solidFill>
                  <a:schemeClr val="tx1"/>
                </a:solidFill>
                <a:latin typeface="Arial" charset="0"/>
              </a:defRPr>
            </a:lvl9pPr>
          </a:lstStyle>
          <a:p>
            <a:pPr algn="l">
              <a:lnSpc>
                <a:spcPct val="95000"/>
              </a:lnSpc>
            </a:pPr>
            <a:r>
              <a:rPr lang="en-US" sz="2800" dirty="0"/>
              <a:t>The USFSP Digital Collections Team at Poynter Library created and manages an institutional repository which provides faculty with a new and professionally beneficial service. These digital portfolios showcase and promote their body of scholarship, on a stable platform and with a permanent URL. The USFSP Digital Archive offers 24/7 open access to the “Faculty Works” collections, provides full-text indexing that is harvested regularly by Google, Google Scholar, and other indexers, and tracks usage to demonstrate the increasing visibility of faculty work to researchers outside of the home institution. From the faculty member’s vita, the Faculty Archive Team researches and prepares the information needed to create each profile, requiring minimal effort from the faculty members themselves. Faculty participants are finding the Archive collections helpful in preparing for tenure and promotion, collecting non-traditional use metrics, using the profile as a launching site for published presentations, and access to handout materials.  In addition to researching copyright permissions, members of the Archive Team also consult with faculty on how to negotiate author rights for new publications.  </a:t>
            </a:r>
            <a:r>
              <a:rPr lang="en-US" sz="2800" dirty="0" smtClean="0"/>
              <a:t>Presented here are details </a:t>
            </a:r>
            <a:r>
              <a:rPr lang="en-US" sz="2800" dirty="0"/>
              <a:t>on these </a:t>
            </a:r>
            <a:r>
              <a:rPr lang="en-US" sz="2800" dirty="0" smtClean="0"/>
              <a:t>services, </a:t>
            </a:r>
            <a:r>
              <a:rPr lang="en-US" sz="2800" dirty="0"/>
              <a:t>as well as additional advantages of this new faculty initiative. </a:t>
            </a:r>
            <a:endParaRPr lang="en-US" altLang="en-US" sz="2800" b="1" dirty="0">
              <a:latin typeface="Times New Roman" pitchFamily="18" charset="0"/>
            </a:endParaRPr>
          </a:p>
        </p:txBody>
      </p:sp>
      <p:sp>
        <p:nvSpPr>
          <p:cNvPr id="2055" name="Text Box 10"/>
          <p:cNvSpPr txBox="1">
            <a:spLocks noChangeArrowheads="1"/>
          </p:cNvSpPr>
          <p:nvPr/>
        </p:nvSpPr>
        <p:spPr bwMode="auto">
          <a:xfrm>
            <a:off x="16290562" y="4533394"/>
            <a:ext cx="98298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389438" eaLnBrk="0" hangingPunct="0">
              <a:defRPr sz="8600">
                <a:solidFill>
                  <a:schemeClr val="tx1"/>
                </a:solidFill>
                <a:latin typeface="Arial" charset="0"/>
              </a:defRPr>
            </a:lvl1pPr>
            <a:lvl2pPr marL="742950" indent="-285750" defTabSz="4389438" eaLnBrk="0" hangingPunct="0">
              <a:defRPr sz="8600">
                <a:solidFill>
                  <a:schemeClr val="tx1"/>
                </a:solidFill>
                <a:latin typeface="Arial" charset="0"/>
              </a:defRPr>
            </a:lvl2pPr>
            <a:lvl3pPr marL="1143000" indent="-228600" defTabSz="4389438" eaLnBrk="0" hangingPunct="0">
              <a:defRPr sz="8600">
                <a:solidFill>
                  <a:schemeClr val="tx1"/>
                </a:solidFill>
                <a:latin typeface="Arial" charset="0"/>
              </a:defRPr>
            </a:lvl3pPr>
            <a:lvl4pPr marL="1600200" indent="-228600" defTabSz="4389438" eaLnBrk="0" hangingPunct="0">
              <a:defRPr sz="8600">
                <a:solidFill>
                  <a:schemeClr val="tx1"/>
                </a:solidFill>
                <a:latin typeface="Arial" charset="0"/>
              </a:defRPr>
            </a:lvl4pPr>
            <a:lvl5pPr marL="2057400" indent="-228600" defTabSz="4389438" eaLnBrk="0" hangingPunct="0">
              <a:defRPr sz="8600">
                <a:solidFill>
                  <a:schemeClr val="tx1"/>
                </a:solidFill>
                <a:latin typeface="Arial" charset="0"/>
              </a:defRPr>
            </a:lvl5pPr>
            <a:lvl6pPr marL="2514600" indent="-228600" algn="ctr" defTabSz="4389438" eaLnBrk="0" fontAlgn="base" hangingPunct="0">
              <a:spcBef>
                <a:spcPct val="0"/>
              </a:spcBef>
              <a:spcAft>
                <a:spcPct val="0"/>
              </a:spcAft>
              <a:defRPr sz="8600">
                <a:solidFill>
                  <a:schemeClr val="tx1"/>
                </a:solidFill>
                <a:latin typeface="Arial" charset="0"/>
              </a:defRPr>
            </a:lvl6pPr>
            <a:lvl7pPr marL="2971800" indent="-228600" algn="ctr" defTabSz="4389438" eaLnBrk="0" fontAlgn="base" hangingPunct="0">
              <a:spcBef>
                <a:spcPct val="0"/>
              </a:spcBef>
              <a:spcAft>
                <a:spcPct val="0"/>
              </a:spcAft>
              <a:defRPr sz="8600">
                <a:solidFill>
                  <a:schemeClr val="tx1"/>
                </a:solidFill>
                <a:latin typeface="Arial" charset="0"/>
              </a:defRPr>
            </a:lvl7pPr>
            <a:lvl8pPr marL="3429000" indent="-228600" algn="ctr" defTabSz="4389438" eaLnBrk="0" fontAlgn="base" hangingPunct="0">
              <a:spcBef>
                <a:spcPct val="0"/>
              </a:spcBef>
              <a:spcAft>
                <a:spcPct val="0"/>
              </a:spcAft>
              <a:defRPr sz="8600">
                <a:solidFill>
                  <a:schemeClr val="tx1"/>
                </a:solidFill>
                <a:latin typeface="Arial" charset="0"/>
              </a:defRPr>
            </a:lvl8pPr>
            <a:lvl9pPr marL="3886200" indent="-228600" algn="ctr" defTabSz="4389438" eaLnBrk="0" fontAlgn="base" hangingPunct="0">
              <a:spcBef>
                <a:spcPct val="0"/>
              </a:spcBef>
              <a:spcAft>
                <a:spcPct val="0"/>
              </a:spcAft>
              <a:defRPr sz="8600">
                <a:solidFill>
                  <a:schemeClr val="tx1"/>
                </a:solidFill>
                <a:latin typeface="Arial" charset="0"/>
              </a:defRPr>
            </a:lvl9pPr>
          </a:lstStyle>
          <a:p>
            <a:pPr algn="l" eaLnBrk="1" hangingPunct="1">
              <a:spcBef>
                <a:spcPct val="50000"/>
              </a:spcBef>
            </a:pPr>
            <a:r>
              <a:rPr lang="en-US" altLang="en-US" sz="5400" b="1" dirty="0" smtClean="0"/>
              <a:t>Poster available @ URL</a:t>
            </a:r>
            <a:endParaRPr lang="en-US" altLang="en-US" sz="5400" b="1" dirty="0"/>
          </a:p>
        </p:txBody>
      </p:sp>
      <p:sp>
        <p:nvSpPr>
          <p:cNvPr id="2056" name="Text Box 11"/>
          <p:cNvSpPr txBox="1">
            <a:spLocks noChangeArrowheads="1"/>
          </p:cNvSpPr>
          <p:nvPr/>
        </p:nvSpPr>
        <p:spPr bwMode="auto">
          <a:xfrm>
            <a:off x="33218437" y="12078178"/>
            <a:ext cx="98298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389438" eaLnBrk="0" hangingPunct="0">
              <a:defRPr sz="8600">
                <a:solidFill>
                  <a:schemeClr val="tx1"/>
                </a:solidFill>
                <a:latin typeface="Arial" charset="0"/>
              </a:defRPr>
            </a:lvl1pPr>
            <a:lvl2pPr marL="742950" indent="-285750" defTabSz="4389438" eaLnBrk="0" hangingPunct="0">
              <a:defRPr sz="8600">
                <a:solidFill>
                  <a:schemeClr val="tx1"/>
                </a:solidFill>
                <a:latin typeface="Arial" charset="0"/>
              </a:defRPr>
            </a:lvl2pPr>
            <a:lvl3pPr marL="1143000" indent="-228600" defTabSz="4389438" eaLnBrk="0" hangingPunct="0">
              <a:defRPr sz="8600">
                <a:solidFill>
                  <a:schemeClr val="tx1"/>
                </a:solidFill>
                <a:latin typeface="Arial" charset="0"/>
              </a:defRPr>
            </a:lvl3pPr>
            <a:lvl4pPr marL="1600200" indent="-228600" defTabSz="4389438" eaLnBrk="0" hangingPunct="0">
              <a:defRPr sz="8600">
                <a:solidFill>
                  <a:schemeClr val="tx1"/>
                </a:solidFill>
                <a:latin typeface="Arial" charset="0"/>
              </a:defRPr>
            </a:lvl4pPr>
            <a:lvl5pPr marL="2057400" indent="-228600" defTabSz="4389438" eaLnBrk="0" hangingPunct="0">
              <a:defRPr sz="8600">
                <a:solidFill>
                  <a:schemeClr val="tx1"/>
                </a:solidFill>
                <a:latin typeface="Arial" charset="0"/>
              </a:defRPr>
            </a:lvl5pPr>
            <a:lvl6pPr marL="2514600" indent="-228600" algn="ctr" defTabSz="4389438" eaLnBrk="0" fontAlgn="base" hangingPunct="0">
              <a:spcBef>
                <a:spcPct val="0"/>
              </a:spcBef>
              <a:spcAft>
                <a:spcPct val="0"/>
              </a:spcAft>
              <a:defRPr sz="8600">
                <a:solidFill>
                  <a:schemeClr val="tx1"/>
                </a:solidFill>
                <a:latin typeface="Arial" charset="0"/>
              </a:defRPr>
            </a:lvl6pPr>
            <a:lvl7pPr marL="2971800" indent="-228600" algn="ctr" defTabSz="4389438" eaLnBrk="0" fontAlgn="base" hangingPunct="0">
              <a:spcBef>
                <a:spcPct val="0"/>
              </a:spcBef>
              <a:spcAft>
                <a:spcPct val="0"/>
              </a:spcAft>
              <a:defRPr sz="8600">
                <a:solidFill>
                  <a:schemeClr val="tx1"/>
                </a:solidFill>
                <a:latin typeface="Arial" charset="0"/>
              </a:defRPr>
            </a:lvl7pPr>
            <a:lvl8pPr marL="3429000" indent="-228600" algn="ctr" defTabSz="4389438" eaLnBrk="0" fontAlgn="base" hangingPunct="0">
              <a:spcBef>
                <a:spcPct val="0"/>
              </a:spcBef>
              <a:spcAft>
                <a:spcPct val="0"/>
              </a:spcAft>
              <a:defRPr sz="8600">
                <a:solidFill>
                  <a:schemeClr val="tx1"/>
                </a:solidFill>
                <a:latin typeface="Arial" charset="0"/>
              </a:defRPr>
            </a:lvl8pPr>
            <a:lvl9pPr marL="3886200" indent="-228600" algn="ctr" defTabSz="4389438" eaLnBrk="0" fontAlgn="base" hangingPunct="0">
              <a:spcBef>
                <a:spcPct val="0"/>
              </a:spcBef>
              <a:spcAft>
                <a:spcPct val="0"/>
              </a:spcAft>
              <a:defRPr sz="8600">
                <a:solidFill>
                  <a:schemeClr val="tx1"/>
                </a:solidFill>
                <a:latin typeface="Arial" charset="0"/>
              </a:defRPr>
            </a:lvl9pPr>
          </a:lstStyle>
          <a:p>
            <a:pPr eaLnBrk="1" hangingPunct="1">
              <a:spcBef>
                <a:spcPct val="50000"/>
              </a:spcBef>
            </a:pPr>
            <a:r>
              <a:rPr lang="en-US" altLang="en-US" sz="5400" b="1" dirty="0" smtClean="0"/>
              <a:t>Growth of Faculty Works</a:t>
            </a:r>
            <a:endParaRPr lang="en-US" altLang="en-US" sz="5400" b="1" dirty="0"/>
          </a:p>
        </p:txBody>
      </p:sp>
      <p:sp>
        <p:nvSpPr>
          <p:cNvPr id="2057" name="AutoShape 13"/>
          <p:cNvSpPr>
            <a:spLocks noChangeArrowheads="1"/>
          </p:cNvSpPr>
          <p:nvPr/>
        </p:nvSpPr>
        <p:spPr bwMode="auto">
          <a:xfrm>
            <a:off x="685800" y="381000"/>
            <a:ext cx="42519600" cy="5257800"/>
          </a:xfrm>
          <a:prstGeom prst="roundRect">
            <a:avLst>
              <a:gd name="adj" fmla="val 10870"/>
            </a:avLst>
          </a:prstGeom>
          <a:solidFill>
            <a:schemeClr val="bg1"/>
          </a:solidFill>
          <a:ln w="9525">
            <a:solidFill>
              <a:schemeClr val="tx1"/>
            </a:solidFill>
            <a:round/>
            <a:headEnd/>
            <a:tailEnd/>
          </a:ln>
        </p:spPr>
        <p:txBody>
          <a:bodyPr wrap="none" anchor="ctr"/>
          <a:lstStyle>
            <a:lvl1pPr defTabSz="4389438" eaLnBrk="0" hangingPunct="0">
              <a:defRPr sz="8600">
                <a:solidFill>
                  <a:schemeClr val="tx1"/>
                </a:solidFill>
                <a:latin typeface="Arial" charset="0"/>
              </a:defRPr>
            </a:lvl1pPr>
            <a:lvl2pPr marL="742950" indent="-285750" defTabSz="4389438" eaLnBrk="0" hangingPunct="0">
              <a:defRPr sz="8600">
                <a:solidFill>
                  <a:schemeClr val="tx1"/>
                </a:solidFill>
                <a:latin typeface="Arial" charset="0"/>
              </a:defRPr>
            </a:lvl2pPr>
            <a:lvl3pPr marL="1143000" indent="-228600" defTabSz="4389438" eaLnBrk="0" hangingPunct="0">
              <a:defRPr sz="8600">
                <a:solidFill>
                  <a:schemeClr val="tx1"/>
                </a:solidFill>
                <a:latin typeface="Arial" charset="0"/>
              </a:defRPr>
            </a:lvl3pPr>
            <a:lvl4pPr marL="1600200" indent="-228600" defTabSz="4389438" eaLnBrk="0" hangingPunct="0">
              <a:defRPr sz="8600">
                <a:solidFill>
                  <a:schemeClr val="tx1"/>
                </a:solidFill>
                <a:latin typeface="Arial" charset="0"/>
              </a:defRPr>
            </a:lvl4pPr>
            <a:lvl5pPr marL="2057400" indent="-228600" defTabSz="4389438" eaLnBrk="0" hangingPunct="0">
              <a:defRPr sz="8600">
                <a:solidFill>
                  <a:schemeClr val="tx1"/>
                </a:solidFill>
                <a:latin typeface="Arial" charset="0"/>
              </a:defRPr>
            </a:lvl5pPr>
            <a:lvl6pPr marL="2514600" indent="-228600" algn="ctr" defTabSz="4389438" eaLnBrk="0" fontAlgn="base" hangingPunct="0">
              <a:spcBef>
                <a:spcPct val="0"/>
              </a:spcBef>
              <a:spcAft>
                <a:spcPct val="0"/>
              </a:spcAft>
              <a:defRPr sz="8600">
                <a:solidFill>
                  <a:schemeClr val="tx1"/>
                </a:solidFill>
                <a:latin typeface="Arial" charset="0"/>
              </a:defRPr>
            </a:lvl6pPr>
            <a:lvl7pPr marL="2971800" indent="-228600" algn="ctr" defTabSz="4389438" eaLnBrk="0" fontAlgn="base" hangingPunct="0">
              <a:spcBef>
                <a:spcPct val="0"/>
              </a:spcBef>
              <a:spcAft>
                <a:spcPct val="0"/>
              </a:spcAft>
              <a:defRPr sz="8600">
                <a:solidFill>
                  <a:schemeClr val="tx1"/>
                </a:solidFill>
                <a:latin typeface="Arial" charset="0"/>
              </a:defRPr>
            </a:lvl7pPr>
            <a:lvl8pPr marL="3429000" indent="-228600" algn="ctr" defTabSz="4389438" eaLnBrk="0" fontAlgn="base" hangingPunct="0">
              <a:spcBef>
                <a:spcPct val="0"/>
              </a:spcBef>
              <a:spcAft>
                <a:spcPct val="0"/>
              </a:spcAft>
              <a:defRPr sz="8600">
                <a:solidFill>
                  <a:schemeClr val="tx1"/>
                </a:solidFill>
                <a:latin typeface="Arial" charset="0"/>
              </a:defRPr>
            </a:lvl8pPr>
            <a:lvl9pPr marL="3886200" indent="-228600" algn="ctr" defTabSz="4389438" eaLnBrk="0" fontAlgn="base" hangingPunct="0">
              <a:spcBef>
                <a:spcPct val="0"/>
              </a:spcBef>
              <a:spcAft>
                <a:spcPct val="0"/>
              </a:spcAft>
              <a:defRPr sz="8600">
                <a:solidFill>
                  <a:schemeClr val="tx1"/>
                </a:solidFill>
                <a:latin typeface="Arial" charset="0"/>
              </a:defRPr>
            </a:lvl9pPr>
          </a:lstStyle>
          <a:p>
            <a:pPr eaLnBrk="1" hangingPunct="1"/>
            <a:endParaRPr lang="en-US" altLang="en-US">
              <a:solidFill>
                <a:schemeClr val="bg1"/>
              </a:solidFill>
            </a:endParaRPr>
          </a:p>
        </p:txBody>
      </p:sp>
      <p:sp>
        <p:nvSpPr>
          <p:cNvPr id="2058" name="Text Box 14"/>
          <p:cNvSpPr txBox="1">
            <a:spLocks noChangeArrowheads="1"/>
          </p:cNvSpPr>
          <p:nvPr/>
        </p:nvSpPr>
        <p:spPr bwMode="auto">
          <a:xfrm>
            <a:off x="1181100" y="747742"/>
            <a:ext cx="40919400" cy="360098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389438" eaLnBrk="0" hangingPunct="0">
              <a:defRPr sz="8600">
                <a:solidFill>
                  <a:schemeClr val="tx1"/>
                </a:solidFill>
                <a:latin typeface="Arial" charset="0"/>
              </a:defRPr>
            </a:lvl1pPr>
            <a:lvl2pPr marL="742950" indent="-285750" defTabSz="4389438" eaLnBrk="0" hangingPunct="0">
              <a:defRPr sz="8600">
                <a:solidFill>
                  <a:schemeClr val="tx1"/>
                </a:solidFill>
                <a:latin typeface="Arial" charset="0"/>
              </a:defRPr>
            </a:lvl2pPr>
            <a:lvl3pPr marL="1143000" indent="-228600" defTabSz="4389438" eaLnBrk="0" hangingPunct="0">
              <a:defRPr sz="8600">
                <a:solidFill>
                  <a:schemeClr val="tx1"/>
                </a:solidFill>
                <a:latin typeface="Arial" charset="0"/>
              </a:defRPr>
            </a:lvl3pPr>
            <a:lvl4pPr marL="1600200" indent="-228600" defTabSz="4389438" eaLnBrk="0" hangingPunct="0">
              <a:defRPr sz="8600">
                <a:solidFill>
                  <a:schemeClr val="tx1"/>
                </a:solidFill>
                <a:latin typeface="Arial" charset="0"/>
              </a:defRPr>
            </a:lvl4pPr>
            <a:lvl5pPr marL="2057400" indent="-228600" defTabSz="4389438" eaLnBrk="0" hangingPunct="0">
              <a:defRPr sz="8600">
                <a:solidFill>
                  <a:schemeClr val="tx1"/>
                </a:solidFill>
                <a:latin typeface="Arial" charset="0"/>
              </a:defRPr>
            </a:lvl5pPr>
            <a:lvl6pPr marL="2514600" indent="-228600" algn="ctr" defTabSz="4389438" eaLnBrk="0" fontAlgn="base" hangingPunct="0">
              <a:spcBef>
                <a:spcPct val="0"/>
              </a:spcBef>
              <a:spcAft>
                <a:spcPct val="0"/>
              </a:spcAft>
              <a:defRPr sz="8600">
                <a:solidFill>
                  <a:schemeClr val="tx1"/>
                </a:solidFill>
                <a:latin typeface="Arial" charset="0"/>
              </a:defRPr>
            </a:lvl6pPr>
            <a:lvl7pPr marL="2971800" indent="-228600" algn="ctr" defTabSz="4389438" eaLnBrk="0" fontAlgn="base" hangingPunct="0">
              <a:spcBef>
                <a:spcPct val="0"/>
              </a:spcBef>
              <a:spcAft>
                <a:spcPct val="0"/>
              </a:spcAft>
              <a:defRPr sz="8600">
                <a:solidFill>
                  <a:schemeClr val="tx1"/>
                </a:solidFill>
                <a:latin typeface="Arial" charset="0"/>
              </a:defRPr>
            </a:lvl7pPr>
            <a:lvl8pPr marL="3429000" indent="-228600" algn="ctr" defTabSz="4389438" eaLnBrk="0" fontAlgn="base" hangingPunct="0">
              <a:spcBef>
                <a:spcPct val="0"/>
              </a:spcBef>
              <a:spcAft>
                <a:spcPct val="0"/>
              </a:spcAft>
              <a:defRPr sz="8600">
                <a:solidFill>
                  <a:schemeClr val="tx1"/>
                </a:solidFill>
                <a:latin typeface="Arial" charset="0"/>
              </a:defRPr>
            </a:lvl8pPr>
            <a:lvl9pPr marL="3886200" indent="-228600" algn="ctr" defTabSz="4389438" eaLnBrk="0" fontAlgn="base" hangingPunct="0">
              <a:spcBef>
                <a:spcPct val="0"/>
              </a:spcBef>
              <a:spcAft>
                <a:spcPct val="0"/>
              </a:spcAft>
              <a:defRPr sz="8600">
                <a:solidFill>
                  <a:schemeClr val="tx1"/>
                </a:solidFill>
                <a:latin typeface="Arial" charset="0"/>
              </a:defRPr>
            </a:lvl9pPr>
          </a:lstStyle>
          <a:p>
            <a:pPr eaLnBrk="1" hangingPunct="1">
              <a:spcBef>
                <a:spcPct val="50000"/>
              </a:spcBef>
            </a:pPr>
            <a:r>
              <a:rPr lang="en-US" sz="9600" i="1" dirty="0"/>
              <a:t>Promoting Faculty Scholarship through the USFSP Digital Archive</a:t>
            </a:r>
            <a:endParaRPr lang="en-US" sz="9600" dirty="0"/>
          </a:p>
          <a:p>
            <a:pPr eaLnBrk="1" hangingPunct="1"/>
            <a:endParaRPr lang="en-US" altLang="en-US" sz="3600" b="1" i="1" dirty="0" smtClean="0"/>
          </a:p>
          <a:p>
            <a:pPr eaLnBrk="1" hangingPunct="1"/>
            <a:r>
              <a:rPr lang="en-US" altLang="en-US" sz="4800" b="1" i="1" dirty="0" smtClean="0"/>
              <a:t>Deborah B. Henry, Tina M. Neville &amp; Carol G. Hixson</a:t>
            </a:r>
          </a:p>
          <a:p>
            <a:pPr eaLnBrk="1" hangingPunct="1"/>
            <a:r>
              <a:rPr lang="en-US" altLang="en-US" sz="4800" b="1" i="1" dirty="0" smtClean="0"/>
              <a:t>USF St Petersburg, Nelson Poynter Memorial Library</a:t>
            </a:r>
            <a:endParaRPr lang="en-US" altLang="en-US" sz="4800" b="1" i="1" dirty="0"/>
          </a:p>
        </p:txBody>
      </p:sp>
      <p:sp>
        <p:nvSpPr>
          <p:cNvPr id="2060" name="Text Box 19"/>
          <p:cNvSpPr txBox="1">
            <a:spLocks noChangeArrowheads="1"/>
          </p:cNvSpPr>
          <p:nvPr/>
        </p:nvSpPr>
        <p:spPr bwMode="auto">
          <a:xfrm>
            <a:off x="21919187" y="24273510"/>
            <a:ext cx="6686981" cy="946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389438" eaLnBrk="0" hangingPunct="0">
              <a:defRPr sz="8600">
                <a:solidFill>
                  <a:schemeClr val="tx1"/>
                </a:solidFill>
                <a:latin typeface="Arial" charset="0"/>
              </a:defRPr>
            </a:lvl1pPr>
            <a:lvl2pPr marL="742950" indent="-285750" defTabSz="4389438" eaLnBrk="0" hangingPunct="0">
              <a:defRPr sz="8600">
                <a:solidFill>
                  <a:schemeClr val="tx1"/>
                </a:solidFill>
                <a:latin typeface="Arial" charset="0"/>
              </a:defRPr>
            </a:lvl2pPr>
            <a:lvl3pPr marL="1143000" indent="-228600" defTabSz="4389438" eaLnBrk="0" hangingPunct="0">
              <a:defRPr sz="8600">
                <a:solidFill>
                  <a:schemeClr val="tx1"/>
                </a:solidFill>
                <a:latin typeface="Arial" charset="0"/>
              </a:defRPr>
            </a:lvl3pPr>
            <a:lvl4pPr marL="1600200" indent="-228600" defTabSz="4389438" eaLnBrk="0" hangingPunct="0">
              <a:defRPr sz="8600">
                <a:solidFill>
                  <a:schemeClr val="tx1"/>
                </a:solidFill>
                <a:latin typeface="Arial" charset="0"/>
              </a:defRPr>
            </a:lvl4pPr>
            <a:lvl5pPr marL="2057400" indent="-228600" defTabSz="4389438" eaLnBrk="0" hangingPunct="0">
              <a:defRPr sz="8600">
                <a:solidFill>
                  <a:schemeClr val="tx1"/>
                </a:solidFill>
                <a:latin typeface="Arial" charset="0"/>
              </a:defRPr>
            </a:lvl5pPr>
            <a:lvl6pPr marL="2514600" indent="-228600" algn="ctr" defTabSz="4389438" eaLnBrk="0" fontAlgn="base" hangingPunct="0">
              <a:spcBef>
                <a:spcPct val="0"/>
              </a:spcBef>
              <a:spcAft>
                <a:spcPct val="0"/>
              </a:spcAft>
              <a:defRPr sz="8600">
                <a:solidFill>
                  <a:schemeClr val="tx1"/>
                </a:solidFill>
                <a:latin typeface="Arial" charset="0"/>
              </a:defRPr>
            </a:lvl6pPr>
            <a:lvl7pPr marL="2971800" indent="-228600" algn="ctr" defTabSz="4389438" eaLnBrk="0" fontAlgn="base" hangingPunct="0">
              <a:spcBef>
                <a:spcPct val="0"/>
              </a:spcBef>
              <a:spcAft>
                <a:spcPct val="0"/>
              </a:spcAft>
              <a:defRPr sz="8600">
                <a:solidFill>
                  <a:schemeClr val="tx1"/>
                </a:solidFill>
                <a:latin typeface="Arial" charset="0"/>
              </a:defRPr>
            </a:lvl7pPr>
            <a:lvl8pPr marL="3429000" indent="-228600" algn="ctr" defTabSz="4389438" eaLnBrk="0" fontAlgn="base" hangingPunct="0">
              <a:spcBef>
                <a:spcPct val="0"/>
              </a:spcBef>
              <a:spcAft>
                <a:spcPct val="0"/>
              </a:spcAft>
              <a:defRPr sz="8600">
                <a:solidFill>
                  <a:schemeClr val="tx1"/>
                </a:solidFill>
                <a:latin typeface="Arial" charset="0"/>
              </a:defRPr>
            </a:lvl8pPr>
            <a:lvl9pPr marL="3886200" indent="-228600" algn="ctr" defTabSz="4389438" eaLnBrk="0" fontAlgn="base" hangingPunct="0">
              <a:spcBef>
                <a:spcPct val="0"/>
              </a:spcBef>
              <a:spcAft>
                <a:spcPct val="0"/>
              </a:spcAft>
              <a:defRPr sz="8600">
                <a:solidFill>
                  <a:schemeClr val="tx1"/>
                </a:solidFill>
                <a:latin typeface="Arial" charset="0"/>
              </a:defRPr>
            </a:lvl9pPr>
          </a:lstStyle>
          <a:p>
            <a:pPr eaLnBrk="1" hangingPunct="1">
              <a:spcBef>
                <a:spcPct val="50000"/>
              </a:spcBef>
            </a:pPr>
            <a:r>
              <a:rPr lang="en-US" altLang="en-US" sz="5400" b="1" i="1" dirty="0" smtClean="0"/>
              <a:t>Workflow</a:t>
            </a:r>
            <a:endParaRPr lang="en-US" altLang="en-US" sz="6500" b="1" i="1" dirty="0"/>
          </a:p>
        </p:txBody>
      </p:sp>
      <p:sp>
        <p:nvSpPr>
          <p:cNvPr id="2063" name="Text Box 27"/>
          <p:cNvSpPr txBox="1">
            <a:spLocks noChangeArrowheads="1"/>
          </p:cNvSpPr>
          <p:nvPr/>
        </p:nvSpPr>
        <p:spPr bwMode="auto">
          <a:xfrm>
            <a:off x="33702952" y="24440927"/>
            <a:ext cx="83058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389438" eaLnBrk="0" hangingPunct="0">
              <a:defRPr sz="8600">
                <a:solidFill>
                  <a:schemeClr val="tx1"/>
                </a:solidFill>
                <a:latin typeface="Arial" charset="0"/>
              </a:defRPr>
            </a:lvl1pPr>
            <a:lvl2pPr marL="742950" indent="-285750" defTabSz="4389438" eaLnBrk="0" hangingPunct="0">
              <a:defRPr sz="8600">
                <a:solidFill>
                  <a:schemeClr val="tx1"/>
                </a:solidFill>
                <a:latin typeface="Arial" charset="0"/>
              </a:defRPr>
            </a:lvl2pPr>
            <a:lvl3pPr marL="1143000" indent="-228600" defTabSz="4389438" eaLnBrk="0" hangingPunct="0">
              <a:defRPr sz="8600">
                <a:solidFill>
                  <a:schemeClr val="tx1"/>
                </a:solidFill>
                <a:latin typeface="Arial" charset="0"/>
              </a:defRPr>
            </a:lvl3pPr>
            <a:lvl4pPr marL="1600200" indent="-228600" defTabSz="4389438" eaLnBrk="0" hangingPunct="0">
              <a:defRPr sz="8600">
                <a:solidFill>
                  <a:schemeClr val="tx1"/>
                </a:solidFill>
                <a:latin typeface="Arial" charset="0"/>
              </a:defRPr>
            </a:lvl4pPr>
            <a:lvl5pPr marL="2057400" indent="-228600" defTabSz="4389438" eaLnBrk="0" hangingPunct="0">
              <a:defRPr sz="8600">
                <a:solidFill>
                  <a:schemeClr val="tx1"/>
                </a:solidFill>
                <a:latin typeface="Arial" charset="0"/>
              </a:defRPr>
            </a:lvl5pPr>
            <a:lvl6pPr marL="2514600" indent="-228600" algn="ctr" defTabSz="4389438" eaLnBrk="0" fontAlgn="base" hangingPunct="0">
              <a:spcBef>
                <a:spcPct val="0"/>
              </a:spcBef>
              <a:spcAft>
                <a:spcPct val="0"/>
              </a:spcAft>
              <a:defRPr sz="8600">
                <a:solidFill>
                  <a:schemeClr val="tx1"/>
                </a:solidFill>
                <a:latin typeface="Arial" charset="0"/>
              </a:defRPr>
            </a:lvl6pPr>
            <a:lvl7pPr marL="2971800" indent="-228600" algn="ctr" defTabSz="4389438" eaLnBrk="0" fontAlgn="base" hangingPunct="0">
              <a:spcBef>
                <a:spcPct val="0"/>
              </a:spcBef>
              <a:spcAft>
                <a:spcPct val="0"/>
              </a:spcAft>
              <a:defRPr sz="8600">
                <a:solidFill>
                  <a:schemeClr val="tx1"/>
                </a:solidFill>
                <a:latin typeface="Arial" charset="0"/>
              </a:defRPr>
            </a:lvl7pPr>
            <a:lvl8pPr marL="3429000" indent="-228600" algn="ctr" defTabSz="4389438" eaLnBrk="0" fontAlgn="base" hangingPunct="0">
              <a:spcBef>
                <a:spcPct val="0"/>
              </a:spcBef>
              <a:spcAft>
                <a:spcPct val="0"/>
              </a:spcAft>
              <a:defRPr sz="8600">
                <a:solidFill>
                  <a:schemeClr val="tx1"/>
                </a:solidFill>
                <a:latin typeface="Arial" charset="0"/>
              </a:defRPr>
            </a:lvl8pPr>
            <a:lvl9pPr marL="3886200" indent="-228600" algn="ctr" defTabSz="4389438" eaLnBrk="0" fontAlgn="base" hangingPunct="0">
              <a:spcBef>
                <a:spcPct val="0"/>
              </a:spcBef>
              <a:spcAft>
                <a:spcPct val="0"/>
              </a:spcAft>
              <a:defRPr sz="8600">
                <a:solidFill>
                  <a:schemeClr val="tx1"/>
                </a:solidFill>
                <a:latin typeface="Arial" charset="0"/>
              </a:defRPr>
            </a:lvl9pPr>
          </a:lstStyle>
          <a:p>
            <a:pPr eaLnBrk="1" hangingPunct="1">
              <a:spcBef>
                <a:spcPct val="50000"/>
              </a:spcBef>
            </a:pPr>
            <a:r>
              <a:rPr lang="en-US" altLang="en-US" sz="5400" b="1" dirty="0" smtClean="0"/>
              <a:t>Other Uses of the Archive</a:t>
            </a:r>
            <a:endParaRPr lang="en-US" altLang="en-US" sz="5400" b="1" dirty="0"/>
          </a:p>
        </p:txBody>
      </p:sp>
      <p:sp>
        <p:nvSpPr>
          <p:cNvPr id="2069" name="Text Box 42"/>
          <p:cNvSpPr txBox="1">
            <a:spLocks noChangeArrowheads="1"/>
          </p:cNvSpPr>
          <p:nvPr/>
        </p:nvSpPr>
        <p:spPr bwMode="auto">
          <a:xfrm>
            <a:off x="838200" y="6345944"/>
            <a:ext cx="98298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389438" eaLnBrk="0" hangingPunct="0">
              <a:defRPr sz="8600">
                <a:solidFill>
                  <a:schemeClr val="tx1"/>
                </a:solidFill>
                <a:latin typeface="Arial" charset="0"/>
              </a:defRPr>
            </a:lvl1pPr>
            <a:lvl2pPr marL="742950" indent="-285750" defTabSz="4389438" eaLnBrk="0" hangingPunct="0">
              <a:defRPr sz="8600">
                <a:solidFill>
                  <a:schemeClr val="tx1"/>
                </a:solidFill>
                <a:latin typeface="Arial" charset="0"/>
              </a:defRPr>
            </a:lvl2pPr>
            <a:lvl3pPr marL="1143000" indent="-228600" defTabSz="4389438" eaLnBrk="0" hangingPunct="0">
              <a:defRPr sz="8600">
                <a:solidFill>
                  <a:schemeClr val="tx1"/>
                </a:solidFill>
                <a:latin typeface="Arial" charset="0"/>
              </a:defRPr>
            </a:lvl3pPr>
            <a:lvl4pPr marL="1600200" indent="-228600" defTabSz="4389438" eaLnBrk="0" hangingPunct="0">
              <a:defRPr sz="8600">
                <a:solidFill>
                  <a:schemeClr val="tx1"/>
                </a:solidFill>
                <a:latin typeface="Arial" charset="0"/>
              </a:defRPr>
            </a:lvl4pPr>
            <a:lvl5pPr marL="2057400" indent="-228600" defTabSz="4389438" eaLnBrk="0" hangingPunct="0">
              <a:defRPr sz="8600">
                <a:solidFill>
                  <a:schemeClr val="tx1"/>
                </a:solidFill>
                <a:latin typeface="Arial" charset="0"/>
              </a:defRPr>
            </a:lvl5pPr>
            <a:lvl6pPr marL="2514600" indent="-228600" algn="ctr" defTabSz="4389438" eaLnBrk="0" fontAlgn="base" hangingPunct="0">
              <a:spcBef>
                <a:spcPct val="0"/>
              </a:spcBef>
              <a:spcAft>
                <a:spcPct val="0"/>
              </a:spcAft>
              <a:defRPr sz="8600">
                <a:solidFill>
                  <a:schemeClr val="tx1"/>
                </a:solidFill>
                <a:latin typeface="Arial" charset="0"/>
              </a:defRPr>
            </a:lvl6pPr>
            <a:lvl7pPr marL="2971800" indent="-228600" algn="ctr" defTabSz="4389438" eaLnBrk="0" fontAlgn="base" hangingPunct="0">
              <a:spcBef>
                <a:spcPct val="0"/>
              </a:spcBef>
              <a:spcAft>
                <a:spcPct val="0"/>
              </a:spcAft>
              <a:defRPr sz="8600">
                <a:solidFill>
                  <a:schemeClr val="tx1"/>
                </a:solidFill>
                <a:latin typeface="Arial" charset="0"/>
              </a:defRPr>
            </a:lvl7pPr>
            <a:lvl8pPr marL="3429000" indent="-228600" algn="ctr" defTabSz="4389438" eaLnBrk="0" fontAlgn="base" hangingPunct="0">
              <a:spcBef>
                <a:spcPct val="0"/>
              </a:spcBef>
              <a:spcAft>
                <a:spcPct val="0"/>
              </a:spcAft>
              <a:defRPr sz="8600">
                <a:solidFill>
                  <a:schemeClr val="tx1"/>
                </a:solidFill>
                <a:latin typeface="Arial" charset="0"/>
              </a:defRPr>
            </a:lvl8pPr>
            <a:lvl9pPr marL="3886200" indent="-228600" algn="ctr" defTabSz="4389438" eaLnBrk="0" fontAlgn="base" hangingPunct="0">
              <a:spcBef>
                <a:spcPct val="0"/>
              </a:spcBef>
              <a:spcAft>
                <a:spcPct val="0"/>
              </a:spcAft>
              <a:defRPr sz="8600">
                <a:solidFill>
                  <a:schemeClr val="tx1"/>
                </a:solidFill>
                <a:latin typeface="Arial" charset="0"/>
              </a:defRPr>
            </a:lvl9pPr>
          </a:lstStyle>
          <a:p>
            <a:pPr eaLnBrk="1" hangingPunct="1">
              <a:spcBef>
                <a:spcPct val="50000"/>
              </a:spcBef>
            </a:pPr>
            <a:r>
              <a:rPr lang="en-US" altLang="en-US" sz="6000" b="1" dirty="0" smtClean="0"/>
              <a:t>Abstract</a:t>
            </a:r>
            <a:endParaRPr lang="en-US" altLang="en-US" sz="6000" b="1"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78677" y="2514600"/>
            <a:ext cx="4255008" cy="2819400"/>
          </a:xfrm>
          <a:prstGeom prst="rect">
            <a:avLst/>
          </a:prstGeom>
        </p:spPr>
      </p:pic>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97177" y="2490252"/>
            <a:ext cx="4255008" cy="2819400"/>
          </a:xfrm>
          <a:prstGeom prst="rect">
            <a:avLst/>
          </a:prstGeom>
        </p:spPr>
      </p:pic>
      <p:sp>
        <p:nvSpPr>
          <p:cNvPr id="3" name="TextBox 2"/>
          <p:cNvSpPr txBox="1"/>
          <p:nvPr/>
        </p:nvSpPr>
        <p:spPr>
          <a:xfrm>
            <a:off x="908050" y="17799050"/>
            <a:ext cx="9766300" cy="7909858"/>
          </a:xfrm>
          <a:prstGeom prst="rect">
            <a:avLst/>
          </a:prstGeom>
          <a:noFill/>
        </p:spPr>
        <p:txBody>
          <a:bodyPr wrap="square" rtlCol="0">
            <a:spAutoFit/>
          </a:bodyPr>
          <a:lstStyle/>
          <a:p>
            <a:r>
              <a:rPr lang="en-US" sz="6000" b="1" dirty="0" smtClean="0"/>
              <a:t>Brief History of Archive</a:t>
            </a:r>
          </a:p>
          <a:p>
            <a:pPr marL="457200" indent="-457200" algn="l">
              <a:buFont typeface="Wingdings" panose="05000000000000000000" pitchFamily="2" charset="2"/>
              <a:buChar char="v"/>
            </a:pPr>
            <a:endParaRPr lang="en-US" sz="2800" dirty="0" smtClean="0"/>
          </a:p>
          <a:p>
            <a:pPr marL="457200" indent="-457200" algn="l">
              <a:buFont typeface="Wingdings" panose="05000000000000000000" pitchFamily="2" charset="2"/>
              <a:buChar char="v"/>
            </a:pPr>
            <a:r>
              <a:rPr lang="en-US" sz="2800" dirty="0" smtClean="0"/>
              <a:t>Grounded </a:t>
            </a:r>
            <a:r>
              <a:rPr lang="en-US" sz="2800" dirty="0"/>
              <a:t>in Poynter Library 2010-2014 Strategic Plan</a:t>
            </a:r>
          </a:p>
          <a:p>
            <a:pPr marL="457200" lvl="0" indent="-457200" algn="l">
              <a:buFont typeface="Wingdings" panose="05000000000000000000" pitchFamily="2" charset="2"/>
              <a:buChar char="v"/>
            </a:pPr>
            <a:r>
              <a:rPr lang="en-US" sz="2800" dirty="0"/>
              <a:t>2011 Steering Committee formed: Library &amp; Campus Faculty</a:t>
            </a:r>
          </a:p>
          <a:p>
            <a:pPr marL="457200" lvl="0" indent="-457200" algn="l">
              <a:buFont typeface="Wingdings" panose="05000000000000000000" pitchFamily="2" charset="2"/>
              <a:buChar char="v"/>
            </a:pPr>
            <a:r>
              <a:rPr lang="en-US" sz="2800" dirty="0"/>
              <a:t>Policies established prior to launch</a:t>
            </a:r>
          </a:p>
          <a:p>
            <a:pPr marL="457200" lvl="0" indent="-457200" algn="l">
              <a:buFont typeface="Wingdings" panose="05000000000000000000" pitchFamily="2" charset="2"/>
              <a:buChar char="v"/>
            </a:pPr>
            <a:r>
              <a:rPr lang="en-US" sz="2800" dirty="0"/>
              <a:t>2011 Initial Digital Collections Team established </a:t>
            </a:r>
          </a:p>
          <a:p>
            <a:pPr marL="457200" lvl="0" indent="-457200" algn="l">
              <a:buFont typeface="Wingdings" panose="05000000000000000000" pitchFamily="2" charset="2"/>
              <a:buChar char="v"/>
            </a:pPr>
            <a:r>
              <a:rPr lang="en-US" sz="2800" dirty="0"/>
              <a:t>March 2011 - USFSP Digital Archive live!</a:t>
            </a:r>
          </a:p>
          <a:p>
            <a:pPr marL="457200" lvl="0" indent="-457200" algn="l">
              <a:buFont typeface="Wingdings" panose="05000000000000000000" pitchFamily="2" charset="2"/>
              <a:buChar char="v"/>
            </a:pPr>
            <a:r>
              <a:rPr lang="en-US" sz="2800" dirty="0"/>
              <a:t>April 2011 </a:t>
            </a:r>
            <a:r>
              <a:rPr lang="en-US" sz="2800" dirty="0" smtClean="0"/>
              <a:t>- </a:t>
            </a:r>
            <a:r>
              <a:rPr lang="en-US" sz="2800" dirty="0"/>
              <a:t>Archive introduced at the Faculty Research Reception</a:t>
            </a:r>
          </a:p>
          <a:p>
            <a:pPr marL="457200" lvl="0" indent="-457200" algn="l">
              <a:buFont typeface="Wingdings" panose="05000000000000000000" pitchFamily="2" charset="2"/>
              <a:buChar char="v"/>
            </a:pPr>
            <a:r>
              <a:rPr lang="en-US" sz="2800" dirty="0"/>
              <a:t>Lead </a:t>
            </a:r>
            <a:r>
              <a:rPr lang="en-US" sz="2800"/>
              <a:t>by </a:t>
            </a:r>
            <a:r>
              <a:rPr lang="en-US" sz="2800" smtClean="0"/>
              <a:t>example - </a:t>
            </a:r>
            <a:r>
              <a:rPr lang="en-US" sz="2800" dirty="0"/>
              <a:t>s</a:t>
            </a:r>
            <a:r>
              <a:rPr lang="en-US" sz="2800" smtClean="0"/>
              <a:t>ome </a:t>
            </a:r>
            <a:r>
              <a:rPr lang="en-US" sz="2800" dirty="0" smtClean="0"/>
              <a:t>of </a:t>
            </a:r>
            <a:r>
              <a:rPr lang="en-US" sz="2800" dirty="0"/>
              <a:t>the first collections </a:t>
            </a:r>
            <a:r>
              <a:rPr lang="en-US" sz="2800" dirty="0" smtClean="0"/>
              <a:t>were </a:t>
            </a:r>
            <a:r>
              <a:rPr lang="en-US" sz="2800" dirty="0"/>
              <a:t>library faculty </a:t>
            </a:r>
            <a:r>
              <a:rPr lang="en-US" sz="2800" dirty="0" smtClean="0"/>
              <a:t>collections</a:t>
            </a:r>
            <a:endParaRPr lang="en-US" sz="2800" dirty="0"/>
          </a:p>
          <a:p>
            <a:pPr marL="457200" lvl="0" indent="-457200" algn="l">
              <a:buFont typeface="Wingdings" panose="05000000000000000000" pitchFamily="2" charset="2"/>
              <a:buChar char="v"/>
            </a:pPr>
            <a:r>
              <a:rPr lang="en-US" sz="2800" dirty="0"/>
              <a:t>2013 </a:t>
            </a:r>
            <a:r>
              <a:rPr lang="en-US" sz="2800" dirty="0" smtClean="0"/>
              <a:t>- </a:t>
            </a:r>
            <a:r>
              <a:rPr lang="en-US" sz="2800" dirty="0"/>
              <a:t>Digital Collections Team expanded</a:t>
            </a:r>
          </a:p>
          <a:p>
            <a:pPr marL="457200" lvl="0" indent="-457200" algn="l">
              <a:buFont typeface="Wingdings" panose="05000000000000000000" pitchFamily="2" charset="2"/>
              <a:buChar char="v"/>
            </a:pPr>
            <a:r>
              <a:rPr lang="en-US" sz="2800" dirty="0"/>
              <a:t>2014 - More than 11,500 items </a:t>
            </a:r>
          </a:p>
          <a:p>
            <a:pPr marL="457200" lvl="0" indent="-457200" algn="l">
              <a:buFont typeface="Wingdings" panose="05000000000000000000" pitchFamily="2" charset="2"/>
              <a:buChar char="v"/>
            </a:pPr>
            <a:r>
              <a:rPr lang="en-US" sz="2800" dirty="0"/>
              <a:t>2014 - 76% participation of </a:t>
            </a:r>
            <a:r>
              <a:rPr lang="en-US" sz="2800" dirty="0" smtClean="0"/>
              <a:t>tenured </a:t>
            </a:r>
            <a:r>
              <a:rPr lang="en-US" sz="2800" dirty="0"/>
              <a:t>and tenure-track faculty</a:t>
            </a:r>
          </a:p>
          <a:p>
            <a:pPr algn="l"/>
            <a:endParaRPr lang="en-US" sz="2800" dirty="0"/>
          </a:p>
        </p:txBody>
      </p:sp>
      <p:pic>
        <p:nvPicPr>
          <p:cNvPr id="26" name="Picture 25"/>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7127200"/>
            <a:ext cx="8077200" cy="4749801"/>
          </a:xfrm>
          <a:prstGeom prst="rect">
            <a:avLst/>
          </a:prstGeom>
          <a:noFill/>
          <a:ln>
            <a:noFill/>
          </a:ln>
        </p:spPr>
      </p:pic>
      <p:sp>
        <p:nvSpPr>
          <p:cNvPr id="4" name="TextBox 3"/>
          <p:cNvSpPr txBox="1"/>
          <p:nvPr/>
        </p:nvSpPr>
        <p:spPr>
          <a:xfrm>
            <a:off x="908050" y="25708908"/>
            <a:ext cx="9734550" cy="1015663"/>
          </a:xfrm>
          <a:prstGeom prst="rect">
            <a:avLst/>
          </a:prstGeom>
          <a:noFill/>
        </p:spPr>
        <p:txBody>
          <a:bodyPr wrap="square" rtlCol="0">
            <a:spAutoFit/>
          </a:bodyPr>
          <a:lstStyle/>
          <a:p>
            <a:r>
              <a:rPr lang="en-US" sz="6000" b="1" dirty="0" smtClean="0"/>
              <a:t>International</a:t>
            </a:r>
            <a:r>
              <a:rPr lang="en-US" sz="6000" dirty="0" smtClean="0"/>
              <a:t>  </a:t>
            </a:r>
            <a:r>
              <a:rPr lang="en-US" sz="6000" b="1" dirty="0" smtClean="0"/>
              <a:t>Outreach</a:t>
            </a:r>
            <a:endParaRPr lang="en-US" sz="6000" b="1" dirty="0"/>
          </a:p>
        </p:txBody>
      </p:sp>
      <p:sp>
        <p:nvSpPr>
          <p:cNvPr id="5" name="TextBox 4"/>
          <p:cNvSpPr txBox="1"/>
          <p:nvPr/>
        </p:nvSpPr>
        <p:spPr>
          <a:xfrm>
            <a:off x="12768892" y="17286982"/>
            <a:ext cx="7369175" cy="7417415"/>
          </a:xfrm>
          <a:prstGeom prst="rect">
            <a:avLst/>
          </a:prstGeom>
          <a:noFill/>
        </p:spPr>
        <p:txBody>
          <a:bodyPr wrap="square" rtlCol="0">
            <a:spAutoFit/>
          </a:bodyPr>
          <a:lstStyle/>
          <a:p>
            <a:pPr marL="457200" lvl="0" indent="-457200" algn="l">
              <a:buFont typeface="Wingdings" panose="05000000000000000000" pitchFamily="2" charset="2"/>
              <a:buChar char="v"/>
            </a:pPr>
            <a:r>
              <a:rPr lang="en-US" sz="2800" dirty="0" smtClean="0"/>
              <a:t>24/7 </a:t>
            </a:r>
            <a:r>
              <a:rPr lang="en-US" sz="2800" dirty="0"/>
              <a:t>off-site access e.g. when traveling or presenting nationally or internationally</a:t>
            </a:r>
          </a:p>
          <a:p>
            <a:pPr marL="457200" lvl="0" indent="-457200" algn="l">
              <a:buFont typeface="Wingdings" panose="05000000000000000000" pitchFamily="2" charset="2"/>
              <a:buChar char="v"/>
            </a:pPr>
            <a:r>
              <a:rPr lang="en-US" sz="2800" dirty="0"/>
              <a:t>Permanent URL </a:t>
            </a:r>
          </a:p>
          <a:p>
            <a:pPr marL="457200" lvl="0" indent="-457200" algn="l">
              <a:buFont typeface="Wingdings" panose="05000000000000000000" pitchFamily="2" charset="2"/>
              <a:buChar char="v"/>
            </a:pPr>
            <a:r>
              <a:rPr lang="en-US" sz="2800" dirty="0"/>
              <a:t>Archive displays items “mapped” to other profiles indicating collaboration among </a:t>
            </a:r>
            <a:r>
              <a:rPr lang="en-US" sz="2800" dirty="0" smtClean="0"/>
              <a:t>faculty</a:t>
            </a:r>
          </a:p>
          <a:p>
            <a:pPr marL="457200" lvl="0" indent="-457200" algn="l">
              <a:buFont typeface="Wingdings" panose="05000000000000000000" pitchFamily="2" charset="2"/>
              <a:buChar char="v"/>
            </a:pPr>
            <a:r>
              <a:rPr lang="en-US" sz="2800" dirty="0" smtClean="0"/>
              <a:t>Opens up new opportunities for collaboration outside of the institution</a:t>
            </a:r>
            <a:endParaRPr lang="en-US" sz="2800" dirty="0"/>
          </a:p>
          <a:p>
            <a:pPr marL="457200" lvl="0" indent="-457200" algn="l">
              <a:buFont typeface="Wingdings" panose="05000000000000000000" pitchFamily="2" charset="2"/>
              <a:buChar char="v"/>
            </a:pPr>
            <a:r>
              <a:rPr lang="en-US" sz="2800" dirty="0"/>
              <a:t>Commitment to preserve profile if faculty leave </a:t>
            </a:r>
            <a:r>
              <a:rPr lang="en-US" sz="2800" dirty="0" smtClean="0"/>
              <a:t>USFSP</a:t>
            </a:r>
            <a:endParaRPr lang="en-US" sz="2800" dirty="0"/>
          </a:p>
          <a:p>
            <a:pPr marL="457200" lvl="0" indent="-457200" algn="l">
              <a:buFont typeface="Wingdings" panose="05000000000000000000" pitchFamily="2" charset="2"/>
              <a:buChar char="v"/>
            </a:pPr>
            <a:r>
              <a:rPr lang="en-US" sz="2800" dirty="0"/>
              <a:t>Access via Google and Google Scholar -- especially since we add in chapters and some presentation </a:t>
            </a:r>
            <a:r>
              <a:rPr lang="en-US" sz="2800" dirty="0" smtClean="0"/>
              <a:t>citations</a:t>
            </a:r>
            <a:r>
              <a:rPr lang="en-US" sz="2800" dirty="0"/>
              <a:t>, not just published </a:t>
            </a:r>
            <a:r>
              <a:rPr lang="en-US" sz="2800"/>
              <a:t>article </a:t>
            </a:r>
            <a:r>
              <a:rPr lang="en-US" sz="2800" smtClean="0"/>
              <a:t>citations</a:t>
            </a:r>
            <a:endParaRPr lang="en-US" sz="2800" dirty="0"/>
          </a:p>
          <a:p>
            <a:pPr marL="457200" lvl="0" indent="-457200" algn="l">
              <a:buFont typeface="Wingdings" panose="05000000000000000000" pitchFamily="2" charset="2"/>
              <a:buChar char="v"/>
            </a:pPr>
            <a:r>
              <a:rPr lang="en-US" sz="2800" dirty="0"/>
              <a:t>Consult on negotiating licensing rights for new publications</a:t>
            </a:r>
          </a:p>
          <a:p>
            <a:pPr marL="457200" indent="-457200" algn="l">
              <a:buFont typeface="Wingdings" panose="05000000000000000000" pitchFamily="2" charset="2"/>
              <a:buChar char="v"/>
            </a:pPr>
            <a:r>
              <a:rPr lang="en-US" sz="2800" dirty="0"/>
              <a:t>A</a:t>
            </a:r>
            <a:r>
              <a:rPr lang="en-US" sz="2800" dirty="0" smtClean="0"/>
              <a:t>lternative </a:t>
            </a:r>
            <a:r>
              <a:rPr lang="en-US" sz="2800" dirty="0"/>
              <a:t>metrics for Tenure &amp; Promotion </a:t>
            </a:r>
          </a:p>
        </p:txBody>
      </p:sp>
      <p:sp>
        <p:nvSpPr>
          <p:cNvPr id="6" name="TextBox 5"/>
          <p:cNvSpPr txBox="1"/>
          <p:nvPr/>
        </p:nvSpPr>
        <p:spPr>
          <a:xfrm>
            <a:off x="34128075" y="26696504"/>
            <a:ext cx="7391400" cy="2246769"/>
          </a:xfrm>
          <a:prstGeom prst="rect">
            <a:avLst/>
          </a:prstGeom>
          <a:noFill/>
        </p:spPr>
        <p:txBody>
          <a:bodyPr wrap="square" rtlCol="0">
            <a:spAutoFit/>
          </a:bodyPr>
          <a:lstStyle/>
          <a:p>
            <a:pPr marL="457200" lvl="0" indent="-457200" algn="l">
              <a:buFont typeface="Wingdings" panose="05000000000000000000" pitchFamily="2" charset="2"/>
              <a:buChar char="v"/>
            </a:pPr>
            <a:r>
              <a:rPr lang="en-US" sz="2800" dirty="0" smtClean="0"/>
              <a:t>Storing completed presentations </a:t>
            </a:r>
          </a:p>
          <a:p>
            <a:pPr marL="457200" lvl="0" indent="-457200" algn="l">
              <a:buFont typeface="Wingdings" panose="05000000000000000000" pitchFamily="2" charset="2"/>
              <a:buChar char="v"/>
            </a:pPr>
            <a:r>
              <a:rPr lang="en-US" sz="2800" dirty="0" smtClean="0"/>
              <a:t>White </a:t>
            </a:r>
            <a:r>
              <a:rPr lang="en-US" sz="2800" dirty="0"/>
              <a:t>papers </a:t>
            </a:r>
          </a:p>
          <a:p>
            <a:pPr marL="457200" lvl="0" indent="-457200" algn="l">
              <a:buFont typeface="Wingdings" panose="05000000000000000000" pitchFamily="2" charset="2"/>
              <a:buChar char="v"/>
            </a:pPr>
            <a:r>
              <a:rPr lang="en-US" sz="2800" dirty="0" smtClean="0"/>
              <a:t>Dissertations &amp; Theses</a:t>
            </a:r>
            <a:endParaRPr lang="en-US" sz="2800" dirty="0"/>
          </a:p>
          <a:p>
            <a:pPr marL="457200" lvl="0" indent="-457200" algn="l">
              <a:buFont typeface="Wingdings" panose="05000000000000000000" pitchFamily="2" charset="2"/>
              <a:buChar char="v"/>
            </a:pPr>
            <a:r>
              <a:rPr lang="en-US" sz="2800" dirty="0"/>
              <a:t>Faculty Lightning talks</a:t>
            </a:r>
          </a:p>
          <a:p>
            <a:pPr marL="457200" lvl="0" indent="-457200" algn="l">
              <a:buFont typeface="Wingdings" panose="05000000000000000000" pitchFamily="2" charset="2"/>
              <a:buChar char="v"/>
            </a:pPr>
            <a:r>
              <a:rPr lang="en-US" sz="2800" dirty="0"/>
              <a:t>Videos </a:t>
            </a:r>
          </a:p>
        </p:txBody>
      </p:sp>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15904" y="13686532"/>
            <a:ext cx="9479896" cy="7200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33262421" y="6416506"/>
            <a:ext cx="9186862" cy="923330"/>
          </a:xfrm>
          <a:prstGeom prst="rect">
            <a:avLst/>
          </a:prstGeom>
          <a:noFill/>
        </p:spPr>
        <p:txBody>
          <a:bodyPr wrap="square" rtlCol="0">
            <a:spAutoFit/>
          </a:bodyPr>
          <a:lstStyle/>
          <a:p>
            <a:r>
              <a:rPr lang="en-US" sz="5400" b="1" dirty="0" smtClean="0"/>
              <a:t>Marketing</a:t>
            </a:r>
            <a:endParaRPr lang="en-US" sz="5400" b="1" dirty="0"/>
          </a:p>
        </p:txBody>
      </p:sp>
      <p:sp>
        <p:nvSpPr>
          <p:cNvPr id="11" name="TextBox 10"/>
          <p:cNvSpPr txBox="1"/>
          <p:nvPr/>
        </p:nvSpPr>
        <p:spPr>
          <a:xfrm>
            <a:off x="33670875" y="7505363"/>
            <a:ext cx="8924925" cy="4401205"/>
          </a:xfrm>
          <a:prstGeom prst="rect">
            <a:avLst/>
          </a:prstGeom>
          <a:noFill/>
        </p:spPr>
        <p:txBody>
          <a:bodyPr wrap="square" rtlCol="0">
            <a:spAutoFit/>
          </a:bodyPr>
          <a:lstStyle/>
          <a:p>
            <a:pPr marL="457200" lvl="0" indent="-457200" algn="l">
              <a:buFont typeface="Wingdings" panose="05000000000000000000" pitchFamily="2" charset="2"/>
              <a:buChar char="v"/>
            </a:pPr>
            <a:r>
              <a:rPr lang="en-US" sz="2800" dirty="0"/>
              <a:t>Reaching out to individual faculty</a:t>
            </a:r>
          </a:p>
          <a:p>
            <a:pPr marL="457200" lvl="0" indent="-457200" algn="l">
              <a:buFont typeface="Wingdings" panose="05000000000000000000" pitchFamily="2" charset="2"/>
              <a:buChar char="v"/>
            </a:pPr>
            <a:r>
              <a:rPr lang="en-US" sz="2800" dirty="0"/>
              <a:t>Presentations and events @ the Library &amp; around campus</a:t>
            </a:r>
          </a:p>
          <a:p>
            <a:pPr marL="457200" lvl="0" indent="-457200" algn="l">
              <a:buFont typeface="Wingdings" panose="05000000000000000000" pitchFamily="2" charset="2"/>
              <a:buChar char="v"/>
            </a:pPr>
            <a:r>
              <a:rPr lang="en-US" sz="2800" dirty="0"/>
              <a:t>Administrative </a:t>
            </a:r>
            <a:r>
              <a:rPr lang="en-US" sz="2800" dirty="0" smtClean="0"/>
              <a:t>support</a:t>
            </a:r>
            <a:endParaRPr lang="en-US" sz="2800" dirty="0"/>
          </a:p>
          <a:p>
            <a:pPr marL="457200" lvl="0" indent="-457200" algn="l">
              <a:buFont typeface="Wingdings" panose="05000000000000000000" pitchFamily="2" charset="2"/>
              <a:buChar char="v"/>
            </a:pPr>
            <a:r>
              <a:rPr lang="en-US" sz="2800" dirty="0"/>
              <a:t>High </a:t>
            </a:r>
            <a:r>
              <a:rPr lang="en-US" sz="2800" dirty="0" smtClean="0"/>
              <a:t>profile collections</a:t>
            </a:r>
            <a:endParaRPr lang="en-US" sz="2800" dirty="0"/>
          </a:p>
          <a:p>
            <a:pPr marL="457200" lvl="0" indent="-457200" algn="l">
              <a:buFont typeface="Wingdings" panose="05000000000000000000" pitchFamily="2" charset="2"/>
              <a:buChar char="v"/>
            </a:pPr>
            <a:r>
              <a:rPr lang="en-US" sz="2800" dirty="0"/>
              <a:t>Faculty </a:t>
            </a:r>
            <a:r>
              <a:rPr lang="en-US" sz="2800" dirty="0" smtClean="0"/>
              <a:t>testimonials</a:t>
            </a:r>
            <a:endParaRPr lang="en-US" sz="2800" dirty="0"/>
          </a:p>
          <a:p>
            <a:pPr marL="457200" lvl="0" indent="-457200" algn="l">
              <a:buFont typeface="Wingdings" panose="05000000000000000000" pitchFamily="2" charset="2"/>
              <a:buChar char="v"/>
            </a:pPr>
            <a:r>
              <a:rPr lang="en-US" sz="2800" dirty="0"/>
              <a:t>Featured </a:t>
            </a:r>
            <a:r>
              <a:rPr lang="en-US" sz="2800" dirty="0" smtClean="0"/>
              <a:t>collections</a:t>
            </a:r>
            <a:endParaRPr lang="en-US" sz="2800" dirty="0"/>
          </a:p>
          <a:p>
            <a:pPr marL="457200" lvl="0" indent="-457200" algn="l">
              <a:buFont typeface="Wingdings" panose="05000000000000000000" pitchFamily="2" charset="2"/>
              <a:buChar char="v"/>
            </a:pPr>
            <a:r>
              <a:rPr lang="en-US" sz="2800" dirty="0"/>
              <a:t>Use of </a:t>
            </a:r>
            <a:r>
              <a:rPr lang="en-US" sz="2800" dirty="0" smtClean="0"/>
              <a:t>social media </a:t>
            </a:r>
            <a:r>
              <a:rPr lang="en-US" sz="2800" dirty="0"/>
              <a:t>&amp; </a:t>
            </a:r>
            <a:r>
              <a:rPr lang="en-US" sz="2800" dirty="0" smtClean="0"/>
              <a:t>blogging</a:t>
            </a:r>
            <a:endParaRPr lang="en-US" sz="2800" dirty="0"/>
          </a:p>
          <a:p>
            <a:pPr marL="457200" lvl="0" indent="-457200" algn="l">
              <a:buFont typeface="Wingdings" panose="05000000000000000000" pitchFamily="2" charset="2"/>
              <a:buChar char="v"/>
            </a:pPr>
            <a:r>
              <a:rPr lang="en-US" sz="2800" dirty="0"/>
              <a:t>Library web site</a:t>
            </a:r>
          </a:p>
          <a:p>
            <a:pPr algn="l"/>
            <a:endParaRPr lang="en-US" sz="2800" dirty="0"/>
          </a:p>
        </p:txBody>
      </p:sp>
      <p:sp>
        <p:nvSpPr>
          <p:cNvPr id="12" name="TextBox 11"/>
          <p:cNvSpPr txBox="1"/>
          <p:nvPr/>
        </p:nvSpPr>
        <p:spPr>
          <a:xfrm>
            <a:off x="21490562" y="18347765"/>
            <a:ext cx="8229600" cy="5078313"/>
          </a:xfrm>
          <a:prstGeom prst="rect">
            <a:avLst/>
          </a:prstGeom>
          <a:noFill/>
        </p:spPr>
        <p:txBody>
          <a:bodyPr wrap="square" rtlCol="0">
            <a:spAutoFit/>
          </a:bodyPr>
          <a:lstStyle/>
          <a:p>
            <a:pPr marL="571500" lvl="0" indent="-571500" algn="l">
              <a:buFont typeface="Wingdings" panose="05000000000000000000" pitchFamily="2" charset="2"/>
              <a:buChar char="v"/>
            </a:pPr>
            <a:r>
              <a:rPr lang="en-US" sz="2800" dirty="0"/>
              <a:t>Increases knowledge about faculty productivity</a:t>
            </a:r>
          </a:p>
          <a:p>
            <a:pPr marL="571500" lvl="0" indent="-571500" algn="l">
              <a:buFont typeface="Wingdings" panose="05000000000000000000" pitchFamily="2" charset="2"/>
              <a:buChar char="v"/>
            </a:pPr>
            <a:r>
              <a:rPr lang="en-US" sz="2800" dirty="0"/>
              <a:t>Fosters respect for faculty accomplishments</a:t>
            </a:r>
          </a:p>
          <a:p>
            <a:pPr marL="571500" lvl="0" indent="-571500" algn="l">
              <a:buFont typeface="Wingdings" panose="05000000000000000000" pitchFamily="2" charset="2"/>
              <a:buChar char="v"/>
            </a:pPr>
            <a:r>
              <a:rPr lang="en-US" sz="2800" dirty="0"/>
              <a:t>Helps promote the organization to outside community</a:t>
            </a:r>
          </a:p>
          <a:p>
            <a:pPr marL="571500" lvl="0" indent="-571500" algn="l">
              <a:buFont typeface="Wingdings" panose="05000000000000000000" pitchFamily="2" charset="2"/>
              <a:buChar char="v"/>
            </a:pPr>
            <a:r>
              <a:rPr lang="en-US" sz="2800" dirty="0"/>
              <a:t>Software limitations </a:t>
            </a:r>
          </a:p>
          <a:p>
            <a:pPr marL="571500" lvl="0" indent="-571500" algn="l">
              <a:buFont typeface="Wingdings" panose="05000000000000000000" pitchFamily="2" charset="2"/>
              <a:buChar char="v"/>
            </a:pPr>
            <a:r>
              <a:rPr lang="en-US" sz="2800" dirty="0"/>
              <a:t>You are not going to get 100% participation but keep marketing &amp; inviting in a positive manner</a:t>
            </a:r>
          </a:p>
          <a:p>
            <a:pPr marL="571500" lvl="0" indent="-571500" algn="l">
              <a:buFont typeface="Wingdings" panose="05000000000000000000" pitchFamily="2" charset="2"/>
              <a:buChar char="v"/>
            </a:pPr>
            <a:r>
              <a:rPr lang="en-US" sz="2800" dirty="0"/>
              <a:t>Standardize</a:t>
            </a:r>
          </a:p>
          <a:p>
            <a:pPr marL="571500" lvl="0" indent="-571500" algn="l">
              <a:buFont typeface="Wingdings" panose="05000000000000000000" pitchFamily="2" charset="2"/>
              <a:buChar char="v"/>
            </a:pPr>
            <a:r>
              <a:rPr lang="en-US" sz="2800" dirty="0"/>
              <a:t>Requiring faculty to self-submit may hamper growth of archive</a:t>
            </a:r>
          </a:p>
          <a:p>
            <a:endParaRPr lang="en-US" sz="4400" dirty="0"/>
          </a:p>
        </p:txBody>
      </p:sp>
      <p:sp>
        <p:nvSpPr>
          <p:cNvPr id="13" name="TextBox 12"/>
          <p:cNvSpPr txBox="1"/>
          <p:nvPr/>
        </p:nvSpPr>
        <p:spPr>
          <a:xfrm>
            <a:off x="34759106" y="21251862"/>
            <a:ext cx="6486525" cy="2246769"/>
          </a:xfrm>
          <a:prstGeom prst="rect">
            <a:avLst/>
          </a:prstGeom>
          <a:noFill/>
        </p:spPr>
        <p:txBody>
          <a:bodyPr wrap="square" rtlCol="0">
            <a:spAutoFit/>
          </a:bodyPr>
          <a:lstStyle/>
          <a:p>
            <a:pPr algn="l"/>
            <a:r>
              <a:rPr lang="en-US" sz="2800" dirty="0"/>
              <a:t>Total number of collections = 87</a:t>
            </a:r>
          </a:p>
          <a:p>
            <a:pPr algn="l"/>
            <a:r>
              <a:rPr lang="en-US" sz="2800" dirty="0"/>
              <a:t>Total number of items = 2728</a:t>
            </a:r>
          </a:p>
          <a:p>
            <a:pPr algn="l"/>
            <a:r>
              <a:rPr lang="en-US" sz="2800" dirty="0"/>
              <a:t>Highest view per item = 4988</a:t>
            </a:r>
          </a:p>
          <a:p>
            <a:pPr algn="l"/>
            <a:r>
              <a:rPr lang="en-US" sz="2800" dirty="0"/>
              <a:t>Average views per item = 158</a:t>
            </a:r>
          </a:p>
          <a:p>
            <a:pPr algn="l"/>
            <a:r>
              <a:rPr lang="en-US" sz="2800" dirty="0"/>
              <a:t>Average views per collection = 4339</a:t>
            </a:r>
          </a:p>
        </p:txBody>
      </p:sp>
      <p:pic>
        <p:nvPicPr>
          <p:cNvPr id="14"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926293" y="25268126"/>
            <a:ext cx="14038613" cy="6608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21604862" y="16820809"/>
            <a:ext cx="8001000" cy="923330"/>
          </a:xfrm>
          <a:prstGeom prst="rect">
            <a:avLst/>
          </a:prstGeom>
          <a:noFill/>
        </p:spPr>
        <p:txBody>
          <a:bodyPr wrap="square" rtlCol="0">
            <a:spAutoFit/>
          </a:bodyPr>
          <a:lstStyle/>
          <a:p>
            <a:r>
              <a:rPr lang="en-US" sz="5400" b="1" dirty="0" smtClean="0"/>
              <a:t>What We Learned</a:t>
            </a:r>
            <a:endParaRPr lang="en-US" sz="5400" b="1" dirty="0"/>
          </a:p>
        </p:txBody>
      </p:sp>
      <p:sp>
        <p:nvSpPr>
          <p:cNvPr id="16" name="TextBox 15"/>
          <p:cNvSpPr txBox="1"/>
          <p:nvPr/>
        </p:nvSpPr>
        <p:spPr>
          <a:xfrm>
            <a:off x="12812710" y="15897479"/>
            <a:ext cx="7369175" cy="923330"/>
          </a:xfrm>
          <a:prstGeom prst="rect">
            <a:avLst/>
          </a:prstGeom>
          <a:noFill/>
        </p:spPr>
        <p:txBody>
          <a:bodyPr wrap="square" rtlCol="0">
            <a:spAutoFit/>
          </a:bodyPr>
          <a:lstStyle/>
          <a:p>
            <a:r>
              <a:rPr lang="en-US" sz="5400" b="1" dirty="0" smtClean="0"/>
              <a:t>Benefits to Faculty</a:t>
            </a:r>
            <a:endParaRPr lang="en-US" sz="5400" b="1" dirty="0"/>
          </a:p>
        </p:txBody>
      </p:sp>
      <p:pic>
        <p:nvPicPr>
          <p:cNvPr id="17"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116391" y="6553200"/>
            <a:ext cx="11788508" cy="8997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10972800" y="4533394"/>
            <a:ext cx="21869400" cy="769441"/>
          </a:xfrm>
          <a:prstGeom prst="rect">
            <a:avLst/>
          </a:prstGeom>
          <a:noFill/>
        </p:spPr>
        <p:txBody>
          <a:bodyPr wrap="square" rtlCol="0">
            <a:spAutoFit/>
          </a:bodyPr>
          <a:lstStyle/>
          <a:p>
            <a:r>
              <a:rPr lang="en-US" sz="4400" dirty="0" smtClean="0"/>
              <a:t>Poster available at http</a:t>
            </a:r>
            <a:r>
              <a:rPr lang="en-US" sz="4400" dirty="0"/>
              <a:t>://dspace.nelson.usf.edu/xmlui/handle/10806/12097</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4389438"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4389438"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TotalTime>
  <Words>555</Words>
  <Application>Microsoft Office PowerPoint</Application>
  <PresentationFormat>Custom</PresentationFormat>
  <Paragraphs>61</Paragraphs>
  <Slides>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Arial</vt:lpstr>
      <vt:lpstr>Times New Roman</vt:lpstr>
      <vt:lpstr>Wingdings</vt:lpstr>
      <vt:lpstr>Default Design</vt:lpstr>
      <vt:lpstr>CorelDRAW</vt:lpstr>
      <vt:lpstr>PowerPoint Presentation</vt:lpstr>
    </vt:vector>
  </TitlesOfParts>
  <Company>MegaPrint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36x48 Horizontal Poster</dc:title>
  <dc:creator>Ethan Shulda</dc:creator>
  <dc:description>©MegaPrint Inc. 2009</dc:description>
  <cp:lastModifiedBy>Carol Hixson</cp:lastModifiedBy>
  <cp:revision>56</cp:revision>
  <dcterms:created xsi:type="dcterms:W3CDTF">2008-12-04T00:20:37Z</dcterms:created>
  <dcterms:modified xsi:type="dcterms:W3CDTF">2019-02-09T17:01:05Z</dcterms:modified>
  <cp:category>Research Poster</cp:category>
</cp:coreProperties>
</file>