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8" r:id="rId3"/>
    <p:sldId id="309" r:id="rId4"/>
    <p:sldId id="310" r:id="rId5"/>
    <p:sldId id="307" r:id="rId6"/>
    <p:sldId id="257" r:id="rId7"/>
    <p:sldId id="273" r:id="rId8"/>
    <p:sldId id="285" r:id="rId9"/>
    <p:sldId id="294" r:id="rId10"/>
    <p:sldId id="302" r:id="rId11"/>
    <p:sldId id="312" r:id="rId12"/>
    <p:sldId id="303" r:id="rId13"/>
    <p:sldId id="316" r:id="rId14"/>
    <p:sldId id="305" r:id="rId15"/>
    <p:sldId id="313" r:id="rId16"/>
    <p:sldId id="314" r:id="rId17"/>
    <p:sldId id="304" r:id="rId18"/>
    <p:sldId id="311" r:id="rId19"/>
    <p:sldId id="324" r:id="rId20"/>
    <p:sldId id="317" r:id="rId21"/>
    <p:sldId id="318" r:id="rId22"/>
    <p:sldId id="319" r:id="rId23"/>
    <p:sldId id="320" r:id="rId24"/>
    <p:sldId id="321" r:id="rId25"/>
    <p:sldId id="315" r:id="rId26"/>
    <p:sldId id="32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1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816EF6-CCD6-43DF-B9DD-A4FE3816F36E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531499C-F1A4-4F4A-A4C4-17F455298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hixson@usfsp.edu" TargetMode="External"/><Relationship Id="rId2" Type="http://schemas.openxmlformats.org/officeDocument/2006/relationships/hyperlink" Target="mailto:digcol@nelson.usfsp.edu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hixson@usfsp.edu" TargetMode="External"/><Relationship Id="rId2" Type="http://schemas.openxmlformats.org/officeDocument/2006/relationships/hyperlink" Target="mailto:digcol@nelson.usf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1676399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Going Green</a:t>
            </a:r>
            <a:r>
              <a:rPr lang="en-US" sz="3600" dirty="0" smtClean="0"/>
              <a:t>: Supporting Student Research and Scholarship</a:t>
            </a:r>
            <a:br>
              <a:rPr lang="en-US" sz="3600" dirty="0" smtClean="0"/>
            </a:br>
            <a:r>
              <a:rPr lang="en-US" sz="3600" dirty="0" smtClean="0"/>
              <a:t> through the USFSP Digital Archive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Carol Hixson, Dean</a:t>
            </a:r>
          </a:p>
          <a:p>
            <a:r>
              <a:rPr lang="en-US" dirty="0" smtClean="0"/>
              <a:t>Nelson </a:t>
            </a:r>
            <a:r>
              <a:rPr lang="en-US" dirty="0" err="1" smtClean="0"/>
              <a:t>Poynter</a:t>
            </a:r>
            <a:r>
              <a:rPr lang="en-US" dirty="0" smtClean="0"/>
              <a:t> Memorial Library</a:t>
            </a:r>
          </a:p>
          <a:p>
            <a:r>
              <a:rPr lang="en-US" dirty="0" smtClean="0"/>
              <a:t>April 19, 2012</a:t>
            </a:r>
          </a:p>
          <a:p>
            <a:r>
              <a:rPr lang="en-US" dirty="0" smtClean="0"/>
              <a:t>http://dspace.nelson.usf.edu/xmlui/handle/10806/4508</a:t>
            </a:r>
            <a:endParaRPr lang="en-US" dirty="0"/>
          </a:p>
        </p:txBody>
      </p:sp>
      <p:pic>
        <p:nvPicPr>
          <p:cNvPr id="5" name="Picture 4" descr="cobrand_greenandgo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5410200"/>
            <a:ext cx="3429000" cy="1219200"/>
          </a:xfrm>
          <a:prstGeom prst="rect">
            <a:avLst/>
          </a:prstGeom>
        </p:spPr>
      </p:pic>
    </p:spTree>
  </p:cSld>
  <p:clrMapOvr>
    <a:masterClrMapping/>
  </p:clrMapOvr>
  <p:transition advTm="686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7" b="7401"/>
          <a:stretch>
            <a:fillRect/>
          </a:stretch>
        </p:blipFill>
        <p:spPr bwMode="auto">
          <a:xfrm>
            <a:off x="1295401" y="1447800"/>
            <a:ext cx="6400800" cy="4343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works</a:t>
            </a:r>
            <a:endParaRPr lang="en-US" dirty="0"/>
          </a:p>
        </p:txBody>
      </p:sp>
    </p:spTree>
  </p:cSld>
  <p:clrMapOvr>
    <a:masterClrMapping/>
  </p:clrMapOvr>
  <p:transition advTm="834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 works – over 180 to date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3280" b="18239"/>
          <a:stretch>
            <a:fillRect/>
          </a:stretch>
        </p:blipFill>
        <p:spPr bwMode="auto">
          <a:xfrm>
            <a:off x="1524000" y="1481138"/>
            <a:ext cx="6019800" cy="44624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839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7" b="7401"/>
          <a:stretch>
            <a:fillRect/>
          </a:stretch>
        </p:blipFill>
        <p:spPr bwMode="auto">
          <a:xfrm>
            <a:off x="1524000" y="1447800"/>
            <a:ext cx="5912909" cy="4191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Journalism &amp; Media Studies</a:t>
            </a:r>
            <a:endParaRPr lang="en-US" dirty="0"/>
          </a:p>
        </p:txBody>
      </p:sp>
    </p:spTree>
  </p:cSld>
  <p:clrMapOvr>
    <a:masterClrMapping/>
  </p:clrMapOvr>
  <p:transition advTm="667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Student Works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63" r="3280" b="14135"/>
          <a:stretch>
            <a:fillRect/>
          </a:stretch>
        </p:blipFill>
        <p:spPr bwMode="auto">
          <a:xfrm>
            <a:off x="1600200" y="1600200"/>
            <a:ext cx="5760508" cy="4343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576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7" b="7401"/>
          <a:stretch>
            <a:fillRect/>
          </a:stretch>
        </p:blipFill>
        <p:spPr bwMode="auto">
          <a:xfrm>
            <a:off x="1554691" y="1600200"/>
            <a:ext cx="5912909" cy="4191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USFSP Student Research Journal</a:t>
            </a:r>
            <a:endParaRPr lang="en-US" dirty="0"/>
          </a:p>
        </p:txBody>
      </p:sp>
    </p:spTree>
  </p:cSld>
  <p:clrMapOvr>
    <a:masterClrMapping/>
  </p:clrMapOvr>
  <p:transition advTm="742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USFSP Master’s Theses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3280" b="11505"/>
          <a:stretch>
            <a:fillRect/>
          </a:stretch>
        </p:blipFill>
        <p:spPr bwMode="auto">
          <a:xfrm>
            <a:off x="1295400" y="1481138"/>
            <a:ext cx="6248400" cy="41576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675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USFSP Honors Program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3280" b="9821"/>
          <a:stretch>
            <a:fillRect/>
          </a:stretch>
        </p:blipFill>
        <p:spPr bwMode="auto">
          <a:xfrm>
            <a:off x="1447800" y="1481138"/>
            <a:ext cx="6172200" cy="42338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735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7" b="7401"/>
          <a:stretch>
            <a:fillRect/>
          </a:stretch>
        </p:blipFill>
        <p:spPr bwMode="auto">
          <a:xfrm>
            <a:off x="1524000" y="1447800"/>
            <a:ext cx="5912909" cy="4191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Undergraduate Research Symposium</a:t>
            </a:r>
            <a:endParaRPr lang="en-US" dirty="0"/>
          </a:p>
        </p:txBody>
      </p:sp>
    </p:spTree>
  </p:cSld>
  <p:clrMapOvr>
    <a:masterClrMapping/>
  </p:clrMapOvr>
  <p:transition advTm="975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199"/>
            <a:ext cx="7848600" cy="4267201"/>
          </a:xfrm>
          <a:ln w="3810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No need to keep or distribute paper copies</a:t>
            </a:r>
          </a:p>
          <a:p>
            <a:r>
              <a:rPr lang="en-US" dirty="0" smtClean="0"/>
              <a:t>Join University’s scholarly community</a:t>
            </a:r>
          </a:p>
          <a:p>
            <a:r>
              <a:rPr lang="en-US" dirty="0" smtClean="0"/>
              <a:t>Space to present and publicize your work</a:t>
            </a:r>
          </a:p>
          <a:p>
            <a:pPr lvl="1"/>
            <a:r>
              <a:rPr lang="en-US" dirty="0" smtClean="0"/>
              <a:t>Works much like a formal publication</a:t>
            </a:r>
          </a:p>
          <a:p>
            <a:r>
              <a:rPr lang="en-US" dirty="0" smtClean="0"/>
              <a:t>Persistent URLs and preservation of your work</a:t>
            </a:r>
          </a:p>
          <a:p>
            <a:r>
              <a:rPr lang="en-US" dirty="0" smtClean="0"/>
              <a:t>Wide exposure of your work over Internet</a:t>
            </a:r>
          </a:p>
          <a:p>
            <a:r>
              <a:rPr lang="en-US" dirty="0" smtClean="0"/>
              <a:t>Automated statistics to show impact </a:t>
            </a:r>
          </a:p>
          <a:p>
            <a:r>
              <a:rPr lang="en-US" dirty="0" smtClean="0"/>
              <a:t>A variety of file types can be accepted</a:t>
            </a:r>
          </a:p>
          <a:p>
            <a:pPr lvl="1"/>
            <a:r>
              <a:rPr lang="en-US" dirty="0" smtClean="0"/>
              <a:t>Such as: </a:t>
            </a:r>
            <a:r>
              <a:rPr lang="en-US" dirty="0" err="1" smtClean="0"/>
              <a:t>Powerpoint</a:t>
            </a:r>
            <a:r>
              <a:rPr lang="en-US" dirty="0" smtClean="0"/>
              <a:t>, PDF, Excel, JPEG, TIFF, HTML, etc.</a:t>
            </a:r>
          </a:p>
          <a:p>
            <a:r>
              <a:rPr lang="en-US" smtClean="0"/>
              <a:t>Full-text indexing, and </a:t>
            </a:r>
            <a:r>
              <a:rPr lang="en-US" dirty="0" smtClean="0"/>
              <a:t>much more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it for you?</a:t>
            </a:r>
            <a:endParaRPr lang="en-US" dirty="0"/>
          </a:p>
        </p:txBody>
      </p:sp>
    </p:spTree>
  </p:cSld>
  <p:clrMapOvr>
    <a:masterClrMapping/>
  </p:clrMapOvr>
  <p:transition advTm="1092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University’s scholarly community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r="3280" b="16556"/>
          <a:stretch>
            <a:fillRect/>
          </a:stretch>
        </p:blipFill>
        <p:spPr bwMode="auto">
          <a:xfrm>
            <a:off x="1371600" y="1371600"/>
            <a:ext cx="6248400" cy="4572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673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partner</a:t>
            </a:r>
            <a:endParaRPr lang="en-US" dirty="0"/>
          </a:p>
        </p:txBody>
      </p:sp>
      <p:pic>
        <p:nvPicPr>
          <p:cNvPr id="6" name="Content Placeholder 5" descr="LibServicesoutsi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436" y="1481138"/>
            <a:ext cx="5857127" cy="4525962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ransition advTm="307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and publicize your work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805" t="24518" r="4542" b="8137"/>
          <a:stretch>
            <a:fillRect/>
          </a:stretch>
        </p:blipFill>
        <p:spPr bwMode="auto">
          <a:xfrm>
            <a:off x="1676400" y="1981200"/>
            <a:ext cx="5715000" cy="3733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6344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Persistent URLs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54" r="3280" b="34772"/>
          <a:stretch>
            <a:fillRect/>
          </a:stretch>
        </p:blipFill>
        <p:spPr bwMode="auto">
          <a:xfrm>
            <a:off x="1295400" y="1481138"/>
            <a:ext cx="6248400" cy="42338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447800" y="4191000"/>
            <a:ext cx="22860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6484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Exposure of your work on Internet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7" b="38443"/>
          <a:stretch>
            <a:fillRect/>
          </a:stretch>
        </p:blipFill>
        <p:spPr bwMode="auto">
          <a:xfrm>
            <a:off x="1524000" y="1371600"/>
            <a:ext cx="6096000" cy="449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Left Arrow 4"/>
          <p:cNvSpPr/>
          <p:nvPr/>
        </p:nvSpPr>
        <p:spPr>
          <a:xfrm>
            <a:off x="4953000" y="3962400"/>
            <a:ext cx="1969008" cy="533400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6672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statistics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19923"/>
          <a:stretch>
            <a:fillRect/>
          </a:stretch>
        </p:blipFill>
        <p:spPr bwMode="auto">
          <a:xfrm>
            <a:off x="1143000" y="1481138"/>
            <a:ext cx="6477000" cy="43862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6985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Variety of file types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54" r="2017" b="34887"/>
          <a:stretch>
            <a:fillRect/>
          </a:stretch>
        </p:blipFill>
        <p:spPr bwMode="auto">
          <a:xfrm>
            <a:off x="1371600" y="1481138"/>
            <a:ext cx="6096000" cy="43100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371600" y="4114800"/>
            <a:ext cx="5181600" cy="1905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728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Identify an existing collection in the digital archive that fits your work</a:t>
            </a:r>
          </a:p>
          <a:p>
            <a:pPr lvl="1"/>
            <a:r>
              <a:rPr lang="en-US" dirty="0" smtClean="0"/>
              <a:t>If none fits, begin discussion with Library to establish new one</a:t>
            </a:r>
          </a:p>
          <a:p>
            <a:r>
              <a:rPr lang="en-US" dirty="0" smtClean="0"/>
              <a:t>Get faculty sponsor for your work</a:t>
            </a:r>
          </a:p>
          <a:p>
            <a:r>
              <a:rPr lang="en-US" dirty="0" smtClean="0"/>
              <a:t>Contact the Library (</a:t>
            </a:r>
            <a:r>
              <a:rPr lang="en-US" dirty="0" smtClean="0">
                <a:hlinkClick r:id="rId2"/>
              </a:rPr>
              <a:t>digcol@nelson.usfsp.edu</a:t>
            </a:r>
            <a:r>
              <a:rPr lang="en-US" dirty="0" smtClean="0"/>
              <a:t>) or contact the Dean (</a:t>
            </a:r>
            <a:r>
              <a:rPr lang="en-US" dirty="0" smtClean="0">
                <a:hlinkClick r:id="rId3"/>
              </a:rPr>
              <a:t>hixson@usfsp.edu</a:t>
            </a:r>
            <a:r>
              <a:rPr lang="en-US" dirty="0" smtClean="0"/>
              <a:t>)</a:t>
            </a:r>
          </a:p>
          <a:p>
            <a:r>
              <a:rPr lang="en-US" dirty="0" smtClean="0"/>
              <a:t>Submit your work to the collection you have been authorized to add to</a:t>
            </a:r>
          </a:p>
          <a:p>
            <a:r>
              <a:rPr lang="en-US" dirty="0" smtClean="0"/>
              <a:t>Wait for an email indicating that the work has been approved and click on its URL</a:t>
            </a:r>
          </a:p>
          <a:p>
            <a:r>
              <a:rPr lang="en-US" dirty="0" smtClean="0"/>
              <a:t>That’s it!!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start?</a:t>
            </a:r>
            <a:endParaRPr lang="en-US" dirty="0"/>
          </a:p>
        </p:txBody>
      </p:sp>
    </p:spTree>
  </p:cSld>
  <p:clrMapOvr>
    <a:masterClrMapping/>
  </p:clrMapOvr>
  <p:transition advTm="13187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	Contact </a:t>
            </a:r>
          </a:p>
          <a:p>
            <a:pPr algn="ctr">
              <a:buNone/>
            </a:pPr>
            <a:r>
              <a:rPr lang="en-US" dirty="0" smtClean="0">
                <a:hlinkClick r:id="rId2"/>
              </a:rPr>
              <a:t>digcol@nelson.usf.edu</a:t>
            </a:r>
            <a:r>
              <a:rPr lang="en-US" dirty="0" smtClean="0"/>
              <a:t> </a:t>
            </a:r>
          </a:p>
          <a:p>
            <a:pPr algn="ctr">
              <a:buNone/>
            </a:pPr>
            <a:r>
              <a:rPr lang="en-US" dirty="0" smtClean="0"/>
              <a:t>or </a:t>
            </a:r>
          </a:p>
          <a:p>
            <a:pPr algn="ctr">
              <a:buNone/>
            </a:pPr>
            <a:r>
              <a:rPr lang="en-US" dirty="0" smtClean="0">
                <a:hlinkClick r:id="rId3"/>
              </a:rPr>
              <a:t>hixson@usfsp.edu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81329"/>
            <a:ext cx="7924800" cy="4386072"/>
          </a:xfrm>
          <a:ln w="38100"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Excellent print, AV, and electronic collections</a:t>
            </a:r>
          </a:p>
          <a:p>
            <a:r>
              <a:rPr lang="en-US" dirty="0" smtClean="0"/>
              <a:t>Interlibrary loan access to world’s libraries</a:t>
            </a:r>
          </a:p>
          <a:p>
            <a:r>
              <a:rPr lang="en-US" dirty="0" smtClean="0"/>
              <a:t>Reserves (print and electronic) for classes</a:t>
            </a:r>
          </a:p>
          <a:p>
            <a:r>
              <a:rPr lang="en-US" dirty="0" smtClean="0"/>
              <a:t>Access to computers, laptops, printers, &amp; photocopiers and with staff assistance</a:t>
            </a:r>
          </a:p>
          <a:p>
            <a:r>
              <a:rPr lang="en-US" dirty="0" smtClean="0"/>
              <a:t>Instruction in how to find and use information needed for your classes and class projects available in-person, by phone, over email, &amp; through chat </a:t>
            </a:r>
          </a:p>
          <a:p>
            <a:r>
              <a:rPr lang="en-US" dirty="0" smtClean="0"/>
              <a:t>Varied and comfortable individual and group study spaces</a:t>
            </a:r>
          </a:p>
          <a:p>
            <a:r>
              <a:rPr lang="en-US" dirty="0" smtClean="0"/>
              <a:t>USF ID card services</a:t>
            </a:r>
          </a:p>
          <a:p>
            <a:r>
              <a:rPr lang="en-US" dirty="0" smtClean="0"/>
              <a:t>Unique research materials in Special Collections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Collections in the USFSP Digital Archive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Services for students @ the Library </a:t>
            </a:r>
            <a:endParaRPr lang="en-US" dirty="0"/>
          </a:p>
        </p:txBody>
      </p:sp>
    </p:spTree>
  </p:cSld>
  <p:clrMapOvr>
    <a:masterClrMapping/>
  </p:clrMapOvr>
  <p:transition advTm="631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USFSP Digital Archive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3087"/>
          <a:stretch>
            <a:fillRect/>
          </a:stretch>
        </p:blipFill>
        <p:spPr bwMode="auto">
          <a:xfrm>
            <a:off x="1554692" y="1481138"/>
            <a:ext cx="5836708" cy="43862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52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Faculty works – over 800 to date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17" t="2631" r="4542" b="23290"/>
          <a:stretch>
            <a:fillRect/>
          </a:stretch>
        </p:blipFill>
        <p:spPr bwMode="auto">
          <a:xfrm>
            <a:off x="1295400" y="1447800"/>
            <a:ext cx="6400800" cy="4572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535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of Arts &amp; Sciences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6454"/>
          <a:stretch>
            <a:fillRect/>
          </a:stretch>
        </p:blipFill>
        <p:spPr bwMode="auto">
          <a:xfrm>
            <a:off x="1554692" y="1481138"/>
            <a:ext cx="5836708" cy="42338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576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of Business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280" b="3087"/>
          <a:stretch>
            <a:fillRect/>
          </a:stretch>
        </p:blipFill>
        <p:spPr bwMode="auto">
          <a:xfrm>
            <a:off x="1554692" y="1481138"/>
            <a:ext cx="5836708" cy="43862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579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of Education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7" b="4770"/>
          <a:stretch>
            <a:fillRect/>
          </a:stretch>
        </p:blipFill>
        <p:spPr bwMode="auto">
          <a:xfrm>
            <a:off x="1554692" y="1481138"/>
            <a:ext cx="5912908" cy="43100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601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736" b="5717"/>
          <a:stretch>
            <a:fillRect/>
          </a:stretch>
        </p:blipFill>
        <p:spPr bwMode="auto">
          <a:xfrm>
            <a:off x="1524000" y="1524000"/>
            <a:ext cx="5943600" cy="4267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Nelson </a:t>
            </a:r>
            <a:r>
              <a:rPr lang="en-US" dirty="0" err="1" smtClean="0"/>
              <a:t>Poynter</a:t>
            </a:r>
            <a:r>
              <a:rPr lang="en-US" dirty="0" smtClean="0"/>
              <a:t> Memorial Library</a:t>
            </a:r>
            <a:endParaRPr lang="en-US" dirty="0"/>
          </a:p>
        </p:txBody>
      </p:sp>
    </p:spTree>
  </p:cSld>
  <p:clrMapOvr>
    <a:masterClrMapping/>
  </p:clrMapOvr>
  <p:transition advTm="6219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517</TotalTime>
  <Words>357</Words>
  <Application>Microsoft Office PowerPoint</Application>
  <PresentationFormat>On-screen Show (4:3)</PresentationFormat>
  <Paragraphs>65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Lucida Sans Unicode</vt:lpstr>
      <vt:lpstr>Verdana</vt:lpstr>
      <vt:lpstr>Wingdings 2</vt:lpstr>
      <vt:lpstr>Wingdings 3</vt:lpstr>
      <vt:lpstr>Concourse</vt:lpstr>
      <vt:lpstr>Going Green: Supporting Student Research and Scholarship  through the USFSP Digital Archive</vt:lpstr>
      <vt:lpstr>Your partner</vt:lpstr>
      <vt:lpstr>Services for students @ the Library </vt:lpstr>
      <vt:lpstr>USFSP Digital Archive</vt:lpstr>
      <vt:lpstr>Faculty works – over 800 to date</vt:lpstr>
      <vt:lpstr>College of Arts &amp; Sciences</vt:lpstr>
      <vt:lpstr>College of Business</vt:lpstr>
      <vt:lpstr>College of Education</vt:lpstr>
      <vt:lpstr>Nelson Poynter Memorial Library</vt:lpstr>
      <vt:lpstr>Student works</vt:lpstr>
      <vt:lpstr>Student works – over 180 to date</vt:lpstr>
      <vt:lpstr>Journalism &amp; Media Studies</vt:lpstr>
      <vt:lpstr>Miscellaneous Student Works</vt:lpstr>
      <vt:lpstr>USFSP Student Research Journal</vt:lpstr>
      <vt:lpstr>USFSP Master’s Theses</vt:lpstr>
      <vt:lpstr>USFSP Honors Program</vt:lpstr>
      <vt:lpstr>Undergraduate Research Symposium</vt:lpstr>
      <vt:lpstr>What’s in it for you?</vt:lpstr>
      <vt:lpstr>University’s scholarly community</vt:lpstr>
      <vt:lpstr>Present and publicize your work</vt:lpstr>
      <vt:lpstr>Persistent URLs</vt:lpstr>
      <vt:lpstr>Exposure of your work on Internet</vt:lpstr>
      <vt:lpstr>Automated statistics</vt:lpstr>
      <vt:lpstr>Variety of file types</vt:lpstr>
      <vt:lpstr>How do you start?</vt:lpstr>
      <vt:lpstr>Questions?</vt:lpstr>
    </vt:vector>
  </TitlesOfParts>
  <Company>University of South Florida St. Petersburg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Faculty Research and Scholarship</dc:title>
  <dc:creator>Carol Hixson</dc:creator>
  <cp:lastModifiedBy>Carol Hixson</cp:lastModifiedBy>
  <cp:revision>64</cp:revision>
  <dcterms:created xsi:type="dcterms:W3CDTF">2012-03-21T18:59:08Z</dcterms:created>
  <dcterms:modified xsi:type="dcterms:W3CDTF">2019-02-09T16:20:40Z</dcterms:modified>
</cp:coreProperties>
</file>